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_rels/data1.xml.rels" ContentType="application/vnd.openxmlformats-package.relationships+xml"/>
  <Override PartName="/ppt/diagrams/_rels/drawing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28.png" ContentType="image/png"/>
  <Override PartName="/ppt/media/image1.jpeg" ContentType="image/jpeg"/>
  <Override PartName="/ppt/media/image3.png" ContentType="image/png"/>
  <Override PartName="/ppt/media/OOXDiagramDrawingRels1_3.png" ContentType="image/png"/>
  <Override PartName="/ppt/media/OOXDiagramDataRels1_1.svg" ContentType="image/svg"/>
  <Override PartName="/ppt/media/image38.png" ContentType="image/png"/>
  <Override PartName="/ppt/media/OOXDiagramDrawingRels1_0.png" ContentType="image/png"/>
  <Override PartName="/ppt/media/image2.jpeg" ContentType="image/jpeg"/>
  <Override PartName="/ppt/media/OOXDiagramDataRels1_0.png" ContentType="image/png"/>
  <Override PartName="/ppt/media/OOXDiagramDataRels1_2.svg" ContentType="image/svg"/>
  <Override PartName="/ppt/media/OOXDiagramDataRels1_3.png" ContentType="image/png"/>
  <Override PartName="/ppt/media/OOXDiagramDataRels1_4.svg" ContentType="image/svg"/>
  <Override PartName="/ppt/media/OOXDiagramDataRels1_5.png" ContentType="image/png"/>
  <Override PartName="/ppt/media/OOXDiagramDrawingRels1_1.svg" ContentType="image/svg"/>
  <Override PartName="/ppt/media/OOXDiagramDataRels1_6.svg" ContentType="image/svg"/>
  <Override PartName="/ppt/media/OOXDiagramDataRels1_7.png" ContentType="image/png"/>
  <Override PartName="/ppt/media/OOXDiagramDataRels1_8.svg" ContentType="image/svg"/>
  <Override PartName="/ppt/media/image4.jpeg" ContentType="image/jpeg"/>
  <Override PartName="/ppt/media/OOXDiagramDataRels1_9.png" ContentType="image/png"/>
  <Override PartName="/ppt/media/OOXDiagramDrawingRels1_2.svg" ContentType="image/svg"/>
  <Override PartName="/ppt/media/OOXDiagramDrawingRels1_4.svg" ContentType="image/svg"/>
  <Override PartName="/ppt/media/OOXDiagramDrawingRels1_5.png" ContentType="image/png"/>
  <Override PartName="/ppt/media/OOXDiagramDrawingRels1_6.svg" ContentType="image/svg"/>
  <Override PartName="/ppt/media/OOXDiagramDrawingRels1_7.png" ContentType="image/png"/>
  <Override PartName="/ppt/media/image39.jpeg" ContentType="image/jpeg"/>
  <Override PartName="/ppt/media/OOXDiagramDrawingRels1_8.svg" ContentType="image/svg"/>
  <Override PartName="/ppt/media/OOXDiagramDrawingRels1_9.png" ContentType="image/png"/>
  <Override PartName="/ppt/media/image5.png" ContentType="image/png"/>
  <Override PartName="/ppt/media/image6.jpeg" ContentType="image/jpeg"/>
  <Override PartName="/ppt/media/image21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40.jpeg" ContentType="image/jpe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7.jpeg" ContentType="image/jpeg"/>
  <Override PartName="/ppt/media/image36.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presProps" Target="presProps.xml"/>
</Relationships>
</file>

<file path=ppt/diagrams/_rels/data1.xml.rels><?xml version="1.0" encoding="UTF-8"?>
<Relationships xmlns="http://schemas.openxmlformats.org/package/2006/relationships"><Relationship Id="rId1" Type="http://schemas.openxmlformats.org/officeDocument/2006/relationships/image" Target="../media/OOXDiagramDataRels1_0.png"/><Relationship Id="rId10" Type="http://schemas.openxmlformats.org/officeDocument/2006/relationships/image" Target="../media/OOXDiagramDataRels1_1.svg"/><Relationship Id="rId2" Type="http://schemas.openxmlformats.org/officeDocument/2006/relationships/image" Target="../media/OOXDiagramDataRels1_2.svg"/><Relationship Id="rId3" Type="http://schemas.openxmlformats.org/officeDocument/2006/relationships/image" Target="../media/OOXDiagramDataRels1_3.png"/><Relationship Id="rId4" Type="http://schemas.openxmlformats.org/officeDocument/2006/relationships/image" Target="../media/OOXDiagramDataRels1_4.svg"/><Relationship Id="rId5" Type="http://schemas.openxmlformats.org/officeDocument/2006/relationships/image" Target="../media/OOXDiagramDataRels1_5.png"/><Relationship Id="rId6" Type="http://schemas.openxmlformats.org/officeDocument/2006/relationships/image" Target="../media/OOXDiagramDataRels1_6.svg"/><Relationship Id="rId7" Type="http://schemas.openxmlformats.org/officeDocument/2006/relationships/image" Target="../media/OOXDiagramDataRels1_7.png"/><Relationship Id="rId8" Type="http://schemas.openxmlformats.org/officeDocument/2006/relationships/image" Target="../media/OOXDiagramDataRels1_8.svg"/><Relationship Id="rId9" Type="http://schemas.openxmlformats.org/officeDocument/2006/relationships/image" Target="../media/OOXDiagramDataRels1_9.png"/>
</Relationships>
</file>

<file path=ppt/diagrams/_rels/drawing1.xml.rels><?xml version="1.0" encoding="UTF-8"?>
<Relationships xmlns="http://schemas.openxmlformats.org/package/2006/relationships"><Relationship Id="rId1" Type="http://schemas.openxmlformats.org/officeDocument/2006/relationships/image" Target="../media/OOXDiagramDrawingRels1_0.png"/><Relationship Id="rId10" Type="http://schemas.openxmlformats.org/officeDocument/2006/relationships/image" Target="../media/OOXDiagramDrawingRels1_1.svg"/><Relationship Id="rId2" Type="http://schemas.openxmlformats.org/officeDocument/2006/relationships/image" Target="../media/OOXDiagramDrawingRels1_2.svg"/><Relationship Id="rId3" Type="http://schemas.openxmlformats.org/officeDocument/2006/relationships/image" Target="../media/OOXDiagramDrawingRels1_3.png"/><Relationship Id="rId4" Type="http://schemas.openxmlformats.org/officeDocument/2006/relationships/image" Target="../media/OOXDiagramDrawingRels1_4.svg"/><Relationship Id="rId5" Type="http://schemas.openxmlformats.org/officeDocument/2006/relationships/image" Target="../media/OOXDiagramDrawingRels1_5.png"/><Relationship Id="rId6" Type="http://schemas.openxmlformats.org/officeDocument/2006/relationships/image" Target="../media/OOXDiagramDrawingRels1_6.svg"/><Relationship Id="rId7" Type="http://schemas.openxmlformats.org/officeDocument/2006/relationships/image" Target="../media/OOXDiagramDrawingRels1_7.png"/><Relationship Id="rId8" Type="http://schemas.openxmlformats.org/officeDocument/2006/relationships/image" Target="../media/OOXDiagramDrawingRels1_8.svg"/><Relationship Id="rId9" Type="http://schemas.openxmlformats.org/officeDocument/2006/relationships/image" Target="../media/OOXDiagramDrawingRels1_9.png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8/2/layout/IconVerticalSolidList#9" loCatId="icon" qsTypeId="urn:microsoft.com/office/officeart/2005/8/quickstyle/simple1" qsCatId="simple" csTypeId="urn:microsoft.com/office/officeart/2005/8/colors/accent2_2" csCatId="accent2" phldr="1"/>
      <dgm:spPr/>
      <dgm:t>
        <a:bodyPr rtlCol="0"/>
        <a:lstStyle>
          <a:defPPr>
            <a:defRPr lang="pt-BR"/>
          </a:defPPr>
        </a:lstStyle>
        <a:p>
          <a:pPr rtl="0"/>
          <a:endParaRPr lang="pt-BR"/>
        </a:p>
      </dgm:t>
    </dgm:pt>
    <dgm:pt modelId="{2EE95FC5-CD6B-4A50-9262-DC414E16C3EA}">
      <dgm:prSet/>
      <dgm:spPr/>
      <dgm:t>
        <a:bodyPr rtlCol="0"/>
        <a:lstStyle>
          <a:defPPr>
            <a:defRPr lang="pt-BR"/>
          </a:defPPr>
        </a:lstStyle>
        <a:p>
          <a:pPr>
            <a:lnSpc>
              <a:spcPct val="100000"/>
            </a:lnSpc>
          </a:pPr>
          <a:r>
            <a:rPr lang="pt-BR" dirty="0">
              <a:latin typeface="Calibri Light" panose="020F0302020204030204"/>
            </a:rPr>
            <a:t> 1.</a:t>
          </a:r>
          <a:r>
            <a:rPr lang="pt-BR" dirty="0">
              <a:solidFill>
                <a:srgbClr val="000000"/>
              </a:solidFill>
              <a:latin typeface="Calibri Light" panose="020F0302020204030204"/>
            </a:rPr>
            <a:t> </a:t>
          </a:r>
          <a:r>
            <a:rPr lang="pt-BR" dirty="0">
              <a:latin typeface="Calibri Light" panose="020F0302020204030204"/>
            </a:rPr>
            <a:t>Sistema Geral</a:t>
          </a:r>
          <a:endParaRPr lang="pt-BR" dirty="0"/>
        </a:p>
      </dgm:t>
    </dgm:pt>
    <dgm:pt modelId="{75374347-884B-4721-8CFF-DF080F5B1C79}" type="parTrans" cxnId="{B3F19EC2-A372-4EC3-BFE0-C62FFDFE3DF6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/>
        </a:p>
      </dgm:t>
    </dgm:pt>
    <dgm:pt modelId="{C99EBBB1-E916-471C-83C9-ABE85B42AC26}" type="sibTrans" cxnId="{B3F19EC2-A372-4EC3-BFE0-C62FFDFE3DF6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/>
        </a:p>
      </dgm:t>
    </dgm:pt>
    <dgm:pt modelId="{F05611F0-8256-4954-B6CB-ED6B4F2DD397}">
      <dgm:prSet/>
      <dgm:spPr/>
      <dgm:t>
        <a:bodyPr rtlCol="0"/>
        <a:lstStyle>
          <a:defPPr>
            <a:defRPr lang="pt-BR"/>
          </a:defPPr>
        </a:lstStyle>
        <a:p>
          <a:pPr>
            <a:lnSpc>
              <a:spcPct val="100000"/>
            </a:lnSpc>
          </a:pPr>
          <a:r>
            <a:rPr lang="pt-BR" b="0" i="0" dirty="0">
              <a:solidFill>
                <a:schemeClr val="tx1">
                  <a:alpha val="60000"/>
                </a:schemeClr>
              </a:solidFill>
            </a:rPr>
            <a:t> </a:t>
          </a:r>
          <a:r>
            <a:rPr lang="pt-BR" b="0" i="0" dirty="0">
              <a:solidFill>
                <a:schemeClr val="tx1">
                  <a:alpha val="60000"/>
                </a:schemeClr>
              </a:solidFill>
              <a:latin typeface="Calibri Light"/>
              <a:ea typeface="Calibri Light"/>
              <a:cs typeface="Calibri Light"/>
            </a:rPr>
            <a:t>2</a:t>
          </a:r>
          <a:r>
            <a:rPr lang="pt-BR" b="0" i="0" dirty="0">
              <a:solidFill>
                <a:srgbClr val="000000"/>
              </a:solidFill>
              <a:latin typeface="Calibri"/>
              <a:ea typeface="Calibri"/>
              <a:cs typeface="Calibri"/>
            </a:rPr>
            <a:t>.</a:t>
          </a:r>
          <a:r>
            <a:rPr lang="pt-BR" dirty="0">
              <a:solidFill>
                <a:srgbClr val="000000"/>
              </a:solidFill>
              <a:latin typeface="Calibri"/>
              <a:ea typeface="Calibri"/>
              <a:cs typeface="Calibri"/>
            </a:rPr>
            <a:t> Cadastro de professores</a:t>
          </a:r>
        </a:p>
      </dgm:t>
    </dgm:pt>
    <dgm:pt modelId="{CD7328D6-9FAE-4506-9BDB-E06A571EC1D4}" type="parTrans" cxnId="{914FACD2-336A-4471-9E99-312B3F8EAB04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/>
        </a:p>
      </dgm:t>
    </dgm:pt>
    <dgm:pt modelId="{6BD5265A-8333-420D-BDB2-65F10B3EBD76}" type="sibTrans" cxnId="{914FACD2-336A-4471-9E99-312B3F8EAB04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/>
        </a:p>
      </dgm:t>
    </dgm:pt>
    <dgm:pt modelId="{22625139-F93A-4F3F-A7AA-4923A01AEDF3}">
      <dgm:prSet/>
      <dgm:spPr/>
      <dgm:t>
        <a:bodyPr rtlCol="0"/>
        <a:lstStyle>
          <a:defPPr>
            <a:defRPr lang="pt-BR"/>
          </a:defPPr>
        </a:lstStyle>
        <a:p>
          <a:pPr>
            <a:lnSpc>
              <a:spcPct val="100000"/>
            </a:lnSpc>
          </a:pPr>
          <a:r>
            <a:rPr lang="pt-BR" dirty="0">
              <a:solidFill>
                <a:schemeClr val="accent1">
                  <a:lumMod val="50000"/>
                </a:schemeClr>
              </a:solidFill>
              <a:latin typeface="Calibri Light" panose="020F0302020204030204"/>
            </a:rPr>
            <a:t> </a:t>
          </a:r>
          <a:r>
            <a:rPr lang="pt-BR" dirty="0">
              <a:solidFill>
                <a:schemeClr val="accent1">
                  <a:lumMod val="50000"/>
                </a:schemeClr>
              </a:solidFill>
              <a:latin typeface="Calibri Light"/>
              <a:ea typeface="Calibri Light"/>
              <a:cs typeface="Calibri Light"/>
            </a:rPr>
            <a:t>3</a:t>
          </a:r>
          <a:r>
            <a:rPr lang="pt-BR" dirty="0">
              <a:solidFill>
                <a:srgbClr val="444444"/>
              </a:solidFill>
              <a:latin typeface="Calibri"/>
              <a:ea typeface="Calibri"/>
              <a:cs typeface="Calibri"/>
            </a:rPr>
            <a:t>. Cadastro de Kits</a:t>
          </a:r>
          <a:endParaRPr lang="en-US" dirty="0">
            <a:solidFill>
              <a:srgbClr val="444444"/>
            </a:solidFill>
            <a:latin typeface="Calibri"/>
            <a:ea typeface="Calibri"/>
            <a:cs typeface="Calibri"/>
          </a:endParaRPr>
        </a:p>
      </dgm:t>
    </dgm:pt>
    <dgm:pt modelId="{F549A0EB-6BE9-4749-8336-B02A279AE302}" type="parTrans" cxnId="{FC7721F0-429B-4CE7-BE98-C2F3C41FE9C7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/>
        </a:p>
      </dgm:t>
    </dgm:pt>
    <dgm:pt modelId="{A8E2FA08-4DD4-4654-A85D-9A99162D6201}" type="sibTrans" cxnId="{FC7721F0-429B-4CE7-BE98-C2F3C41FE9C7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/>
        </a:p>
      </dgm:t>
    </dgm:pt>
    <dgm:pt modelId="{140952D0-0E1D-4F48-9F16-53581487CFA0}">
      <dgm:prSet/>
      <dgm:spPr/>
      <dgm:t>
        <a:bodyPr rtlCol="0"/>
        <a:lstStyle>
          <a:defPPr>
            <a:defRPr lang="pt-BR"/>
          </a:defPPr>
        </a:lstStyle>
        <a:p>
          <a:pPr>
            <a:lnSpc>
              <a:spcPct val="100000"/>
            </a:lnSpc>
          </a:pPr>
          <a:r>
            <a:rPr lang="pt-BR" dirty="0">
              <a:solidFill>
                <a:srgbClr val="000000"/>
              </a:solidFill>
              <a:latin typeface="Calibri"/>
              <a:ea typeface="Calibri"/>
              <a:cs typeface="Calibri"/>
            </a:rPr>
            <a:t> 4. Registro de Retirada e Devolução de Kit</a:t>
          </a:r>
        </a:p>
      </dgm:t>
    </dgm:pt>
    <dgm:pt modelId="{790C446F-6917-41E7-BE01-7AFE2676D505}" type="parTrans" cxnId="{B07163E8-ADEC-492A-8F07-7E5786AB23AE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/>
        </a:p>
      </dgm:t>
    </dgm:pt>
    <dgm:pt modelId="{2804F27C-9BA9-4D07-AB02-74BE7DFA2C0E}" type="sibTrans" cxnId="{B07163E8-ADEC-492A-8F07-7E5786AB23AE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/>
        </a:p>
      </dgm:t>
    </dgm:pt>
    <dgm:pt modelId="{C2F8C7F7-44C4-414A-BCCD-56E91DD0A777}">
      <dgm:prSet/>
      <dgm:spPr/>
      <dgm:t>
        <a:bodyPr rtlCol="0"/>
        <a:lstStyle>
          <a:defPPr>
            <a:defRPr lang="pt-BR"/>
          </a:defPPr>
        </a:lstStyle>
        <a:p>
          <a:pPr>
            <a:lnSpc>
              <a:spcPct val="100000"/>
            </a:lnSpc>
          </a:pPr>
          <a:r>
            <a:rPr lang="pt-BR" dirty="0">
              <a:solidFill>
                <a:srgbClr val="444444"/>
              </a:solidFill>
              <a:latin typeface="Calibri"/>
              <a:ea typeface="Calibri"/>
              <a:cs typeface="Calibri"/>
            </a:rPr>
            <a:t>  5. Histórico </a:t>
          </a:r>
          <a:endParaRPr lang="en-US" dirty="0">
            <a:solidFill>
              <a:srgbClr val="444444"/>
            </a:solidFill>
            <a:latin typeface="Calibri"/>
            <a:ea typeface="Calibri"/>
            <a:cs typeface="Calibri"/>
          </a:endParaRPr>
        </a:p>
      </dgm:t>
    </dgm:pt>
    <dgm:pt modelId="{E6C6DF88-9436-40D7-BA84-18FE896A6151}" type="parTrans" cxnId="{14D43B81-F92D-4CD8-9D1E-78CBF092C750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/>
        </a:p>
      </dgm:t>
    </dgm:pt>
    <dgm:pt modelId="{4E39967D-43EF-4F15-814A-2F491D900D43}" type="sibTrans" cxnId="{14D43B81-F92D-4CD8-9D1E-78CBF092C750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/>
        </a:p>
      </dgm:t>
    </dgm:pt>
    <dgm:pt modelId="{539F0B2D-763D-4639-B4AA-CC4EE0B8029F}" type="pres">
      <dgm:prSet presAssocID="{D0F07F19-1F50-4B42-A7A0-278DF9D25BB1}" presName="root" presStyleCnt="0">
        <dgm:presLayoutVars>
          <dgm:dir/>
          <dgm:resizeHandles val="exact"/>
        </dgm:presLayoutVars>
      </dgm:prSet>
      <dgm:spPr/>
    </dgm:pt>
    <dgm:pt modelId="{7C57C5FD-BC94-4852-B3EC-3A72C51988CA}" type="pres">
      <dgm:prSet presAssocID="{2EE95FC5-CD6B-4A50-9262-DC414E16C3EA}" presName="compNode" presStyleCnt="0"/>
      <dgm:spPr/>
    </dgm:pt>
    <dgm:pt modelId="{8D5BCCB0-FE2C-4B39-92FA-86E015360BFE}" type="pres">
      <dgm:prSet presAssocID="{2EE95FC5-CD6B-4A50-9262-DC414E16C3EA}" presName="bgRect" presStyleLbl="bgShp" presStyleIdx="0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B970FC54-593D-4FE9-AFCD-C77EE53A4F01}" type="pres">
      <dgm:prSet presAssocID="{2EE95FC5-CD6B-4A50-9262-DC414E16C3EA}" presName="iconRect" presStyleLbl="node1" presStyleIdx="0" presStyleCnt="5"/>
      <dgm:spPr>
        <a:blipFill dpi="0" rotWithShape="1">
          <a:blip xmlns:r="http://schemas.openxmlformats.org/officeDocument/2006/relationships"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8B0477A4-6C5F-46E6-8910-A51FA1F661B5}" type="pres">
      <dgm:prSet presAssocID="{2EE95FC5-CD6B-4A50-9262-DC414E16C3EA}" presName="spaceRect" presStyleCnt="0"/>
      <dgm:spPr/>
    </dgm:pt>
    <dgm:pt modelId="{1002F504-21FD-4710-AB54-6DD4AE8B1DEB}" type="pres">
      <dgm:prSet presAssocID="{2EE95FC5-CD6B-4A50-9262-DC414E16C3EA}" presName="parTx" presStyleLbl="revTx" presStyleIdx="0" presStyleCnt="5" custLinFactNeighborX="-2848">
        <dgm:presLayoutVars>
          <dgm:chMax val="0"/>
          <dgm:chPref val="0"/>
        </dgm:presLayoutVars>
      </dgm:prSet>
      <dgm:spPr/>
    </dgm:pt>
    <dgm:pt modelId="{C5D2D154-D04C-4060-B371-4FA5C99B7538}" type="pres">
      <dgm:prSet presAssocID="{C99EBBB1-E916-471C-83C9-ABE85B42AC26}" presName="sibTrans" presStyleCnt="0"/>
      <dgm:spPr/>
    </dgm:pt>
    <dgm:pt modelId="{0E0B23C8-D5E1-4B41-BDA7-2CE57755BE6A}" type="pres">
      <dgm:prSet presAssocID="{F05611F0-8256-4954-B6CB-ED6B4F2DD397}" presName="compNode" presStyleCnt="0"/>
      <dgm:spPr/>
    </dgm:pt>
    <dgm:pt modelId="{CD05AFB1-E184-456B-B0D2-9C36C4272D02}" type="pres">
      <dgm:prSet presAssocID="{F05611F0-8256-4954-B6CB-ED6B4F2DD397}" presName="bgRect" presStyleLbl="bgShp" presStyleIdx="1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74FDC127-8DFD-4460-AE93-0411105DEB60}" type="pres">
      <dgm:prSet presAssocID="{F05611F0-8256-4954-B6CB-ED6B4F2DD397}" presName="iconRect" presStyleLbl="node1" presStyleIdx="1" presStyleCnt="5"/>
      <dgm:spPr>
        <a:blipFill dpi="0" rotWithShape="1">
          <a:blip xmlns:r="http://schemas.openxmlformats.org/officeDocument/2006/relationships"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58414D7F-A9B2-47FB-8B18-5EF591AE26CC}" type="pres">
      <dgm:prSet presAssocID="{F05611F0-8256-4954-B6CB-ED6B4F2DD397}" presName="spaceRect" presStyleCnt="0"/>
      <dgm:spPr/>
    </dgm:pt>
    <dgm:pt modelId="{1A91019B-6FF6-4E88-A622-AA77E19BE965}" type="pres">
      <dgm:prSet presAssocID="{F05611F0-8256-4954-B6CB-ED6B4F2DD397}" presName="parTx" presStyleLbl="revTx" presStyleIdx="1" presStyleCnt="5" custLinFactNeighborX="-2848">
        <dgm:presLayoutVars>
          <dgm:chMax val="0"/>
          <dgm:chPref val="0"/>
        </dgm:presLayoutVars>
      </dgm:prSet>
      <dgm:spPr/>
    </dgm:pt>
    <dgm:pt modelId="{7016EE3B-7F4A-42C5-A09F-919C1401C4BC}" type="pres">
      <dgm:prSet presAssocID="{6BD5265A-8333-420D-BDB2-65F10B3EBD76}" presName="sibTrans" presStyleCnt="0"/>
      <dgm:spPr/>
    </dgm:pt>
    <dgm:pt modelId="{815AA52A-6D18-4177-AE6D-E0559FAFDE78}" type="pres">
      <dgm:prSet presAssocID="{22625139-F93A-4F3F-A7AA-4923A01AEDF3}" presName="compNode" presStyleCnt="0"/>
      <dgm:spPr/>
    </dgm:pt>
    <dgm:pt modelId="{A8176E5D-B119-4234-91AB-EFE9C2CF80B7}" type="pres">
      <dgm:prSet presAssocID="{22625139-F93A-4F3F-A7AA-4923A01AEDF3}" presName="bgRect" presStyleLbl="bgShp" presStyleIdx="2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DB85AE0A-C466-4604-9C2E-87F8EA52DD0F}" type="pres">
      <dgm:prSet presAssocID="{22625139-F93A-4F3F-A7AA-4923A01AEDF3}" presName="iconRect" presStyleLbl="node1" presStyleIdx="2" presStyleCnt="5"/>
      <dgm:spPr>
        <a:blipFill dpi="0" rotWithShape="1">
          <a:blip xmlns:r="http://schemas.openxmlformats.org/officeDocument/2006/relationships"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A8722341-C6F1-4D89-89A6-4EF02F8B76E1}" type="pres">
      <dgm:prSet presAssocID="{22625139-F93A-4F3F-A7AA-4923A01AEDF3}" presName="spaceRect" presStyleCnt="0"/>
      <dgm:spPr/>
    </dgm:pt>
    <dgm:pt modelId="{5A5E0268-7557-41F6-A6CC-892DF11AAC18}" type="pres">
      <dgm:prSet presAssocID="{22625139-F93A-4F3F-A7AA-4923A01AEDF3}" presName="parTx" presStyleLbl="revTx" presStyleIdx="2" presStyleCnt="5" custLinFactNeighborX="-2848">
        <dgm:presLayoutVars>
          <dgm:chMax val="0"/>
          <dgm:chPref val="0"/>
        </dgm:presLayoutVars>
      </dgm:prSet>
      <dgm:spPr/>
    </dgm:pt>
    <dgm:pt modelId="{5ACA2613-1755-4541-BF52-A7AD043980F4}" type="pres">
      <dgm:prSet presAssocID="{A8E2FA08-4DD4-4654-A85D-9A99162D6201}" presName="sibTrans" presStyleCnt="0"/>
      <dgm:spPr/>
    </dgm:pt>
    <dgm:pt modelId="{D58F1FE7-CDEB-42F6-BC01-82FB71EDF9C0}" type="pres">
      <dgm:prSet presAssocID="{140952D0-0E1D-4F48-9F16-53581487CFA0}" presName="compNode" presStyleCnt="0"/>
      <dgm:spPr/>
    </dgm:pt>
    <dgm:pt modelId="{A102E018-9C2C-4317-8572-9362E8FC1AF8}" type="pres">
      <dgm:prSet presAssocID="{140952D0-0E1D-4F48-9F16-53581487CFA0}" presName="bgRect" presStyleLbl="bgShp" presStyleIdx="3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3353CF1D-5822-47BA-A6C2-AC7DC94D5A9C}" type="pres">
      <dgm:prSet presAssocID="{140952D0-0E1D-4F48-9F16-53581487CFA0}" presName="iconRect" presStyleLbl="node1" presStyleIdx="3" presStyleCnt="5"/>
      <dgm:spPr>
        <a:blipFill dpi="0" rotWithShape="1">
          <a:blip xmlns:r="http://schemas.openxmlformats.org/officeDocument/2006/relationships"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0326715C-7787-454B-B5D4-2E4B73514584}" type="pres">
      <dgm:prSet presAssocID="{140952D0-0E1D-4F48-9F16-53581487CFA0}" presName="spaceRect" presStyleCnt="0"/>
      <dgm:spPr/>
    </dgm:pt>
    <dgm:pt modelId="{B05634FC-081B-4BC5-BE4E-70E96448CBC7}" type="pres">
      <dgm:prSet presAssocID="{140952D0-0E1D-4F48-9F16-53581487CFA0}" presName="parTx" presStyleLbl="revTx" presStyleIdx="3" presStyleCnt="5" custLinFactNeighborX="-2848">
        <dgm:presLayoutVars>
          <dgm:chMax val="0"/>
          <dgm:chPref val="0"/>
        </dgm:presLayoutVars>
      </dgm:prSet>
      <dgm:spPr/>
    </dgm:pt>
    <dgm:pt modelId="{941E5EAA-3190-4C8A-9550-C01AB013F3B6}" type="pres">
      <dgm:prSet presAssocID="{2804F27C-9BA9-4D07-AB02-74BE7DFA2C0E}" presName="sibTrans" presStyleCnt="0"/>
      <dgm:spPr/>
    </dgm:pt>
    <dgm:pt modelId="{E4485791-256C-479D-93C2-2AB8EE372B1D}" type="pres">
      <dgm:prSet presAssocID="{C2F8C7F7-44C4-414A-BCCD-56E91DD0A777}" presName="compNode" presStyleCnt="0"/>
      <dgm:spPr/>
    </dgm:pt>
    <dgm:pt modelId="{E3FB0205-9E6F-404E-BB9F-D3662F49AF1C}" type="pres">
      <dgm:prSet presAssocID="{C2F8C7F7-44C4-414A-BCCD-56E91DD0A777}" presName="bgRect" presStyleLbl="bgShp" presStyleIdx="4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7169F0BE-38ED-4AA0-BD0F-6AEA778C8DB9}" type="pres">
      <dgm:prSet presAssocID="{C2F8C7F7-44C4-414A-BCCD-56E91DD0A777}" presName="iconRect" presStyleLbl="node1" presStyleIdx="4" presStyleCnt="5"/>
      <dgm:spPr>
        <a:blipFill dpi="0" rotWithShape="1">
          <a:blip xmlns:r="http://schemas.openxmlformats.org/officeDocument/2006/relationships" r:embed="rId9">
            <a:alphaModFix amt="5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58BC7B20-3838-469F-BE20-773F9621E096}" type="pres">
      <dgm:prSet presAssocID="{C2F8C7F7-44C4-414A-BCCD-56E91DD0A777}" presName="spaceRect" presStyleCnt="0"/>
      <dgm:spPr/>
    </dgm:pt>
    <dgm:pt modelId="{EB0F5FA3-DAEB-4780-B272-E569966A52CF}" type="pres">
      <dgm:prSet presAssocID="{C2F8C7F7-44C4-414A-BCCD-56E91DD0A777}" presName="parTx" presStyleLbl="revTx" presStyleIdx="4" presStyleCnt="5" custLinFactNeighborX="-3204">
        <dgm:presLayoutVars>
          <dgm:chMax val="0"/>
          <dgm:chPref val="0"/>
        </dgm:presLayoutVars>
      </dgm:prSet>
      <dgm:spPr/>
    </dgm:pt>
  </dgm:ptLst>
  <dgm:cxnLst>
    <dgm:cxn modelId="{3F3B3E21-D11D-47C2-A4BB-8FD8BA966BD5}" type="presOf" srcId="{2EE95FC5-CD6B-4A50-9262-DC414E16C3EA}" destId="{1002F504-21FD-4710-AB54-6DD4AE8B1DEB}" srcOrd="0" destOrd="0" presId="urn:microsoft.com/office/officeart/2018/2/layout/IconVerticalSolidList#9"/>
    <dgm:cxn modelId="{16FD897D-C2AC-43FD-A224-ED4366CE7918}" type="presOf" srcId="{22625139-F93A-4F3F-A7AA-4923A01AEDF3}" destId="{5A5E0268-7557-41F6-A6CC-892DF11AAC18}" srcOrd="0" destOrd="0" presId="urn:microsoft.com/office/officeart/2018/2/layout/IconVerticalSolidList#9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FA896689-06F0-4649-9FF7-0D3A04B5B25E}" type="presOf" srcId="{D0F07F19-1F50-4B42-A7A0-278DF9D25BB1}" destId="{539F0B2D-763D-4639-B4AA-CC4EE0B8029F}" srcOrd="0" destOrd="0" presId="urn:microsoft.com/office/officeart/2018/2/layout/IconVerticalSolidList#9"/>
    <dgm:cxn modelId="{5BBBC2B9-D2EC-43E4-AC57-4EC73B25F552}" type="presOf" srcId="{C2F8C7F7-44C4-414A-BCCD-56E91DD0A777}" destId="{EB0F5FA3-DAEB-4780-B272-E569966A52CF}" srcOrd="0" destOrd="0" presId="urn:microsoft.com/office/officeart/2018/2/layout/IconVerticalSolidList#9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E124B6E8-ED11-48D8-A2BB-012048A63E4A}" type="presOf" srcId="{F05611F0-8256-4954-B6CB-ED6B4F2DD397}" destId="{1A91019B-6FF6-4E88-A622-AA77E19BE965}" srcOrd="0" destOrd="0" presId="urn:microsoft.com/office/officeart/2018/2/layout/IconVerticalSolidList#9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7E64B3FA-734B-44BE-802C-80F691DAA396}" type="presOf" srcId="{140952D0-0E1D-4F48-9F16-53581487CFA0}" destId="{B05634FC-081B-4BC5-BE4E-70E96448CBC7}" srcOrd="0" destOrd="0" presId="urn:microsoft.com/office/officeart/2018/2/layout/IconVerticalSolidList#9"/>
    <dgm:cxn modelId="{762E6CE2-1158-45A2-A743-07A8BA175FCE}" type="presParOf" srcId="{539F0B2D-763D-4639-B4AA-CC4EE0B8029F}" destId="{7C57C5FD-BC94-4852-B3EC-3A72C51988CA}" srcOrd="0" destOrd="0" presId="urn:microsoft.com/office/officeart/2018/2/layout/IconVerticalSolidList#9"/>
    <dgm:cxn modelId="{0FE1CF6F-8E9B-4558-B435-720BBC1AF479}" type="presParOf" srcId="{7C57C5FD-BC94-4852-B3EC-3A72C51988CA}" destId="{8D5BCCB0-FE2C-4B39-92FA-86E015360BFE}" srcOrd="0" destOrd="0" presId="urn:microsoft.com/office/officeart/2018/2/layout/IconVerticalSolidList#9"/>
    <dgm:cxn modelId="{0FDEFEFD-6B6B-4909-97B2-FE7808D7D0D6}" type="presParOf" srcId="{7C57C5FD-BC94-4852-B3EC-3A72C51988CA}" destId="{B970FC54-593D-4FE9-AFCD-C77EE53A4F01}" srcOrd="1" destOrd="0" presId="urn:microsoft.com/office/officeart/2018/2/layout/IconVerticalSolidList#9"/>
    <dgm:cxn modelId="{16EFCAAC-3AB7-464E-8E77-D05E759CC165}" type="presParOf" srcId="{7C57C5FD-BC94-4852-B3EC-3A72C51988CA}" destId="{8B0477A4-6C5F-46E6-8910-A51FA1F661B5}" srcOrd="2" destOrd="0" presId="urn:microsoft.com/office/officeart/2018/2/layout/IconVerticalSolidList#9"/>
    <dgm:cxn modelId="{D29A391D-FA2C-48BC-B9F4-57AAD5CE1E22}" type="presParOf" srcId="{7C57C5FD-BC94-4852-B3EC-3A72C51988CA}" destId="{1002F504-21FD-4710-AB54-6DD4AE8B1DEB}" srcOrd="3" destOrd="0" presId="urn:microsoft.com/office/officeart/2018/2/layout/IconVerticalSolidList#9"/>
    <dgm:cxn modelId="{E159F46A-F55A-49AB-A86E-9F4ABD386ED4}" type="presParOf" srcId="{539F0B2D-763D-4639-B4AA-CC4EE0B8029F}" destId="{C5D2D154-D04C-4060-B371-4FA5C99B7538}" srcOrd="1" destOrd="0" presId="urn:microsoft.com/office/officeart/2018/2/layout/IconVerticalSolidList#9"/>
    <dgm:cxn modelId="{1DDA34B6-E7E7-42D1-B661-8588175CD49A}" type="presParOf" srcId="{539F0B2D-763D-4639-B4AA-CC4EE0B8029F}" destId="{0E0B23C8-D5E1-4B41-BDA7-2CE57755BE6A}" srcOrd="2" destOrd="0" presId="urn:microsoft.com/office/officeart/2018/2/layout/IconVerticalSolidList#9"/>
    <dgm:cxn modelId="{DC04C555-9D83-44CA-8979-393A8FE8CD91}" type="presParOf" srcId="{0E0B23C8-D5E1-4B41-BDA7-2CE57755BE6A}" destId="{CD05AFB1-E184-456B-B0D2-9C36C4272D02}" srcOrd="0" destOrd="0" presId="urn:microsoft.com/office/officeart/2018/2/layout/IconVerticalSolidList#9"/>
    <dgm:cxn modelId="{A0FFC108-0342-4CD4-90CA-A93BD414E3B1}" type="presParOf" srcId="{0E0B23C8-D5E1-4B41-BDA7-2CE57755BE6A}" destId="{74FDC127-8DFD-4460-AE93-0411105DEB60}" srcOrd="1" destOrd="0" presId="urn:microsoft.com/office/officeart/2018/2/layout/IconVerticalSolidList#9"/>
    <dgm:cxn modelId="{6ADEEA75-D811-4B73-826A-8E7298F76D3D}" type="presParOf" srcId="{0E0B23C8-D5E1-4B41-BDA7-2CE57755BE6A}" destId="{58414D7F-A9B2-47FB-8B18-5EF591AE26CC}" srcOrd="2" destOrd="0" presId="urn:microsoft.com/office/officeart/2018/2/layout/IconVerticalSolidList#9"/>
    <dgm:cxn modelId="{D63E726A-882C-40BC-B062-CB4B0BEC0B5D}" type="presParOf" srcId="{0E0B23C8-D5E1-4B41-BDA7-2CE57755BE6A}" destId="{1A91019B-6FF6-4E88-A622-AA77E19BE965}" srcOrd="3" destOrd="0" presId="urn:microsoft.com/office/officeart/2018/2/layout/IconVerticalSolidList#9"/>
    <dgm:cxn modelId="{33942D56-DF74-429F-8F6F-0B3B008E8D03}" type="presParOf" srcId="{539F0B2D-763D-4639-B4AA-CC4EE0B8029F}" destId="{7016EE3B-7F4A-42C5-A09F-919C1401C4BC}" srcOrd="3" destOrd="0" presId="urn:microsoft.com/office/officeart/2018/2/layout/IconVerticalSolidList#9"/>
    <dgm:cxn modelId="{3B1A6A06-1359-4DB8-A665-483F6031DCF1}" type="presParOf" srcId="{539F0B2D-763D-4639-B4AA-CC4EE0B8029F}" destId="{815AA52A-6D18-4177-AE6D-E0559FAFDE78}" srcOrd="4" destOrd="0" presId="urn:microsoft.com/office/officeart/2018/2/layout/IconVerticalSolidList#9"/>
    <dgm:cxn modelId="{0071A057-D724-4FDD-9E7C-04B95D7FCB11}" type="presParOf" srcId="{815AA52A-6D18-4177-AE6D-E0559FAFDE78}" destId="{A8176E5D-B119-4234-91AB-EFE9C2CF80B7}" srcOrd="0" destOrd="0" presId="urn:microsoft.com/office/officeart/2018/2/layout/IconVerticalSolidList#9"/>
    <dgm:cxn modelId="{F5FC5FA2-13EB-4EE7-B92D-C02D2723944F}" type="presParOf" srcId="{815AA52A-6D18-4177-AE6D-E0559FAFDE78}" destId="{DB85AE0A-C466-4604-9C2E-87F8EA52DD0F}" srcOrd="1" destOrd="0" presId="urn:microsoft.com/office/officeart/2018/2/layout/IconVerticalSolidList#9"/>
    <dgm:cxn modelId="{655A3119-D727-47D4-A189-DD254F79E37D}" type="presParOf" srcId="{815AA52A-6D18-4177-AE6D-E0559FAFDE78}" destId="{A8722341-C6F1-4D89-89A6-4EF02F8B76E1}" srcOrd="2" destOrd="0" presId="urn:microsoft.com/office/officeart/2018/2/layout/IconVerticalSolidList#9"/>
    <dgm:cxn modelId="{A5FEADC0-17DD-43FA-966C-384E3CC4FE7C}" type="presParOf" srcId="{815AA52A-6D18-4177-AE6D-E0559FAFDE78}" destId="{5A5E0268-7557-41F6-A6CC-892DF11AAC18}" srcOrd="3" destOrd="0" presId="urn:microsoft.com/office/officeart/2018/2/layout/IconVerticalSolidList#9"/>
    <dgm:cxn modelId="{36B7C764-2C44-4479-98F7-08D5243ED1D2}" type="presParOf" srcId="{539F0B2D-763D-4639-B4AA-CC4EE0B8029F}" destId="{5ACA2613-1755-4541-BF52-A7AD043980F4}" srcOrd="5" destOrd="0" presId="urn:microsoft.com/office/officeart/2018/2/layout/IconVerticalSolidList#9"/>
    <dgm:cxn modelId="{0EB92183-78AF-45DD-B906-E7C6D023D75B}" type="presParOf" srcId="{539F0B2D-763D-4639-B4AA-CC4EE0B8029F}" destId="{D58F1FE7-CDEB-42F6-BC01-82FB71EDF9C0}" srcOrd="6" destOrd="0" presId="urn:microsoft.com/office/officeart/2018/2/layout/IconVerticalSolidList#9"/>
    <dgm:cxn modelId="{8C266902-5F35-45B0-8F06-59ECF7B92406}" type="presParOf" srcId="{D58F1FE7-CDEB-42F6-BC01-82FB71EDF9C0}" destId="{A102E018-9C2C-4317-8572-9362E8FC1AF8}" srcOrd="0" destOrd="0" presId="urn:microsoft.com/office/officeart/2018/2/layout/IconVerticalSolidList#9"/>
    <dgm:cxn modelId="{9A871B12-6B0E-4E0E-83D6-1FD5018F0816}" type="presParOf" srcId="{D58F1FE7-CDEB-42F6-BC01-82FB71EDF9C0}" destId="{3353CF1D-5822-47BA-A6C2-AC7DC94D5A9C}" srcOrd="1" destOrd="0" presId="urn:microsoft.com/office/officeart/2018/2/layout/IconVerticalSolidList#9"/>
    <dgm:cxn modelId="{A4C381A5-F67F-4C0D-A375-A877F1A5AACB}" type="presParOf" srcId="{D58F1FE7-CDEB-42F6-BC01-82FB71EDF9C0}" destId="{0326715C-7787-454B-B5D4-2E4B73514584}" srcOrd="2" destOrd="0" presId="urn:microsoft.com/office/officeart/2018/2/layout/IconVerticalSolidList#9"/>
    <dgm:cxn modelId="{20C0CE77-F98C-4E51-BE45-6B730E4DC5F4}" type="presParOf" srcId="{D58F1FE7-CDEB-42F6-BC01-82FB71EDF9C0}" destId="{B05634FC-081B-4BC5-BE4E-70E96448CBC7}" srcOrd="3" destOrd="0" presId="urn:microsoft.com/office/officeart/2018/2/layout/IconVerticalSolidList#9"/>
    <dgm:cxn modelId="{03821C00-5AC4-4BC7-B164-88B9EF94040E}" type="presParOf" srcId="{539F0B2D-763D-4639-B4AA-CC4EE0B8029F}" destId="{941E5EAA-3190-4C8A-9550-C01AB013F3B6}" srcOrd="7" destOrd="0" presId="urn:microsoft.com/office/officeart/2018/2/layout/IconVerticalSolidList#9"/>
    <dgm:cxn modelId="{97DB7276-F3DC-436B-B151-8D2D8C40B3A3}" type="presParOf" srcId="{539F0B2D-763D-4639-B4AA-CC4EE0B8029F}" destId="{E4485791-256C-479D-93C2-2AB8EE372B1D}" srcOrd="8" destOrd="0" presId="urn:microsoft.com/office/officeart/2018/2/layout/IconVerticalSolidList#9"/>
    <dgm:cxn modelId="{17E17A6C-C9DD-41D8-BC70-93C3E6896DB9}" type="presParOf" srcId="{E4485791-256C-479D-93C2-2AB8EE372B1D}" destId="{E3FB0205-9E6F-404E-BB9F-D3662F49AF1C}" srcOrd="0" destOrd="0" presId="urn:microsoft.com/office/officeart/2018/2/layout/IconVerticalSolidList#9"/>
    <dgm:cxn modelId="{76AF88E5-6A74-4154-A17D-F35EC56F6C7A}" type="presParOf" srcId="{E4485791-256C-479D-93C2-2AB8EE372B1D}" destId="{7169F0BE-38ED-4AA0-BD0F-6AEA778C8DB9}" srcOrd="1" destOrd="0" presId="urn:microsoft.com/office/officeart/2018/2/layout/IconVerticalSolidList#9"/>
    <dgm:cxn modelId="{4DFC9DED-EC05-4DED-A7B3-4894316A6C9B}" type="presParOf" srcId="{E4485791-256C-479D-93C2-2AB8EE372B1D}" destId="{58BC7B20-3838-469F-BE20-773F9621E096}" srcOrd="2" destOrd="0" presId="urn:microsoft.com/office/officeart/2018/2/layout/IconVerticalSolidList#9"/>
    <dgm:cxn modelId="{589EFD03-109A-4885-9973-844B7570A486}" type="presParOf" srcId="{E4485791-256C-479D-93C2-2AB8EE372B1D}" destId="{EB0F5FA3-DAEB-4780-B272-E569966A52CF}" srcOrd="3" destOrd="0" presId="urn:microsoft.com/office/officeart/2018/2/layout/IconVerticalSolidList#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BCCB0-FE2C-4B39-92FA-86E015360BFE}">
      <dsp:nvSpPr>
        <dsp:cNvPr id="0" name=""/>
        <dsp:cNvSpPr/>
      </dsp:nvSpPr>
      <dsp:spPr>
        <a:xfrm>
          <a:off x="0" y="2928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0FC54-593D-4FE9-AFCD-C77EE53A4F01}">
      <dsp:nvSpPr>
        <dsp:cNvPr id="0" name=""/>
        <dsp:cNvSpPr/>
      </dsp:nvSpPr>
      <dsp:spPr>
        <a:xfrm>
          <a:off x="188670" y="143261"/>
          <a:ext cx="343037" cy="343037"/>
        </a:xfrm>
        <a:prstGeom prst="rect">
          <a:avLst/>
        </a:prstGeom>
        <a:blipFill dpi="0" rotWithShape="1">
          <a:blip xmlns:r="http://schemas.openxmlformats.org/officeDocument/2006/relationships"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02F504-21FD-4710-AB54-6DD4AE8B1DEB}">
      <dsp:nvSpPr>
        <dsp:cNvPr id="0" name=""/>
        <dsp:cNvSpPr/>
      </dsp:nvSpPr>
      <dsp:spPr>
        <a:xfrm>
          <a:off x="599789" y="2928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rtlCol="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latin typeface="Calibri Light" panose="020F0302020204030204"/>
            </a:rPr>
            <a:t> 1.</a:t>
          </a:r>
          <a:r>
            <a:rPr lang="pt-BR" sz="1800" kern="1200" dirty="0">
              <a:solidFill>
                <a:srgbClr val="000000"/>
              </a:solidFill>
              <a:latin typeface="Calibri Light" panose="020F0302020204030204"/>
            </a:rPr>
            <a:t> </a:t>
          </a:r>
          <a:r>
            <a:rPr lang="pt-BR" sz="1800" kern="1200" dirty="0">
              <a:latin typeface="Calibri Light" panose="020F0302020204030204"/>
            </a:rPr>
            <a:t>Sistema Geral</a:t>
          </a:r>
          <a:endParaRPr lang="pt-BR" sz="1800" kern="1200" dirty="0"/>
        </a:p>
      </dsp:txBody>
      <dsp:txXfrm>
        <a:off x="599789" y="2928"/>
        <a:ext cx="4234207" cy="623705"/>
      </dsp:txXfrm>
    </dsp:sp>
    <dsp:sp modelId="{CD05AFB1-E184-456B-B0D2-9C36C4272D02}">
      <dsp:nvSpPr>
        <dsp:cNvPr id="0" name=""/>
        <dsp:cNvSpPr/>
      </dsp:nvSpPr>
      <dsp:spPr>
        <a:xfrm>
          <a:off x="0" y="782559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DC127-8DFD-4460-AE93-0411105DEB60}">
      <dsp:nvSpPr>
        <dsp:cNvPr id="0" name=""/>
        <dsp:cNvSpPr/>
      </dsp:nvSpPr>
      <dsp:spPr>
        <a:xfrm>
          <a:off x="188670" y="922893"/>
          <a:ext cx="343037" cy="343037"/>
        </a:xfrm>
        <a:prstGeom prst="rect">
          <a:avLst/>
        </a:prstGeom>
        <a:blipFill dpi="0" rotWithShape="1">
          <a:blip xmlns:r="http://schemas.openxmlformats.org/officeDocument/2006/relationships"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1019B-6FF6-4E88-A622-AA77E19BE965}">
      <dsp:nvSpPr>
        <dsp:cNvPr id="0" name=""/>
        <dsp:cNvSpPr/>
      </dsp:nvSpPr>
      <dsp:spPr>
        <a:xfrm>
          <a:off x="599789" y="782559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rtlCol="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0" i="0" kern="1200" dirty="0">
              <a:solidFill>
                <a:schemeClr val="tx1">
                  <a:alpha val="60000"/>
                </a:schemeClr>
              </a:solidFill>
            </a:rPr>
            <a:t> </a:t>
          </a:r>
          <a:r>
            <a:rPr lang="pt-BR" sz="1800" b="0" i="0" kern="1200" dirty="0">
              <a:solidFill>
                <a:schemeClr val="tx1">
                  <a:alpha val="60000"/>
                </a:schemeClr>
              </a:solidFill>
              <a:latin typeface="Calibri Light"/>
              <a:ea typeface="Calibri Light"/>
              <a:cs typeface="Calibri Light"/>
            </a:rPr>
            <a:t>2</a:t>
          </a:r>
          <a:r>
            <a:rPr lang="pt-BR" sz="1800" b="0" i="0" kern="1200" dirty="0">
              <a:solidFill>
                <a:srgbClr val="000000"/>
              </a:solidFill>
              <a:latin typeface="Calibri"/>
              <a:ea typeface="Calibri"/>
              <a:cs typeface="Calibri"/>
            </a:rPr>
            <a:t>.</a:t>
          </a:r>
          <a:r>
            <a:rPr lang="pt-BR" sz="1800" kern="1200" dirty="0">
              <a:solidFill>
                <a:srgbClr val="000000"/>
              </a:solidFill>
              <a:latin typeface="Calibri"/>
              <a:ea typeface="Calibri"/>
              <a:cs typeface="Calibri"/>
            </a:rPr>
            <a:t> Cadastro de professores</a:t>
          </a:r>
        </a:p>
      </dsp:txBody>
      <dsp:txXfrm>
        <a:off x="599789" y="782559"/>
        <a:ext cx="4234207" cy="623705"/>
      </dsp:txXfrm>
    </dsp:sp>
    <dsp:sp modelId="{A8176E5D-B119-4234-91AB-EFE9C2CF80B7}">
      <dsp:nvSpPr>
        <dsp:cNvPr id="0" name=""/>
        <dsp:cNvSpPr/>
      </dsp:nvSpPr>
      <dsp:spPr>
        <a:xfrm>
          <a:off x="0" y="1562191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5AE0A-C466-4604-9C2E-87F8EA52DD0F}">
      <dsp:nvSpPr>
        <dsp:cNvPr id="0" name=""/>
        <dsp:cNvSpPr/>
      </dsp:nvSpPr>
      <dsp:spPr>
        <a:xfrm>
          <a:off x="188670" y="1702525"/>
          <a:ext cx="343037" cy="343037"/>
        </a:xfrm>
        <a:prstGeom prst="rect">
          <a:avLst/>
        </a:prstGeom>
        <a:blipFill dpi="0" rotWithShape="1">
          <a:blip xmlns:r="http://schemas.openxmlformats.org/officeDocument/2006/relationships"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E0268-7557-41F6-A6CC-892DF11AAC18}">
      <dsp:nvSpPr>
        <dsp:cNvPr id="0" name=""/>
        <dsp:cNvSpPr/>
      </dsp:nvSpPr>
      <dsp:spPr>
        <a:xfrm>
          <a:off x="599789" y="1562191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rtlCol="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accent1">
                  <a:lumMod val="50000"/>
                </a:schemeClr>
              </a:solidFill>
              <a:latin typeface="Calibri Light" panose="020F0302020204030204"/>
            </a:rPr>
            <a:t> </a:t>
          </a:r>
          <a:r>
            <a:rPr lang="pt-BR" sz="1800" kern="1200" dirty="0">
              <a:solidFill>
                <a:schemeClr val="accent1">
                  <a:lumMod val="50000"/>
                </a:schemeClr>
              </a:solidFill>
              <a:latin typeface="Calibri Light"/>
              <a:ea typeface="Calibri Light"/>
              <a:cs typeface="Calibri Light"/>
            </a:rPr>
            <a:t>3</a:t>
          </a:r>
          <a:r>
            <a:rPr lang="pt-BR" sz="1800" kern="1200" dirty="0">
              <a:solidFill>
                <a:srgbClr val="444444"/>
              </a:solidFill>
              <a:latin typeface="Calibri"/>
              <a:ea typeface="Calibri"/>
              <a:cs typeface="Calibri"/>
            </a:rPr>
            <a:t>. Cadastro de Kits</a:t>
          </a:r>
          <a:endParaRPr lang="en-US" sz="1800" kern="1200" dirty="0">
            <a:solidFill>
              <a:srgbClr val="444444"/>
            </a:solidFill>
            <a:latin typeface="Calibri"/>
            <a:ea typeface="Calibri"/>
            <a:cs typeface="Calibri"/>
          </a:endParaRPr>
        </a:p>
      </dsp:txBody>
      <dsp:txXfrm>
        <a:off x="599789" y="1562191"/>
        <a:ext cx="4234207" cy="623705"/>
      </dsp:txXfrm>
    </dsp:sp>
    <dsp:sp modelId="{A102E018-9C2C-4317-8572-9362E8FC1AF8}">
      <dsp:nvSpPr>
        <dsp:cNvPr id="0" name=""/>
        <dsp:cNvSpPr/>
      </dsp:nvSpPr>
      <dsp:spPr>
        <a:xfrm>
          <a:off x="0" y="2341822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53CF1D-5822-47BA-A6C2-AC7DC94D5A9C}">
      <dsp:nvSpPr>
        <dsp:cNvPr id="0" name=""/>
        <dsp:cNvSpPr/>
      </dsp:nvSpPr>
      <dsp:spPr>
        <a:xfrm>
          <a:off x="188670" y="2482156"/>
          <a:ext cx="343037" cy="343037"/>
        </a:xfrm>
        <a:prstGeom prst="rect">
          <a:avLst/>
        </a:prstGeom>
        <a:blipFill dpi="0" rotWithShape="1">
          <a:blip xmlns:r="http://schemas.openxmlformats.org/officeDocument/2006/relationships"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634FC-081B-4BC5-BE4E-70E96448CBC7}">
      <dsp:nvSpPr>
        <dsp:cNvPr id="0" name=""/>
        <dsp:cNvSpPr/>
      </dsp:nvSpPr>
      <dsp:spPr>
        <a:xfrm>
          <a:off x="599789" y="2341822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rtlCol="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rgbClr val="000000"/>
              </a:solidFill>
              <a:latin typeface="Calibri"/>
              <a:ea typeface="Calibri"/>
              <a:cs typeface="Calibri"/>
            </a:rPr>
            <a:t> 4. Registro de Retirada e Devolução de Kit</a:t>
          </a:r>
        </a:p>
      </dsp:txBody>
      <dsp:txXfrm>
        <a:off x="599789" y="2341822"/>
        <a:ext cx="4234207" cy="623705"/>
      </dsp:txXfrm>
    </dsp:sp>
    <dsp:sp modelId="{E3FB0205-9E6F-404E-BB9F-D3662F49AF1C}">
      <dsp:nvSpPr>
        <dsp:cNvPr id="0" name=""/>
        <dsp:cNvSpPr/>
      </dsp:nvSpPr>
      <dsp:spPr>
        <a:xfrm>
          <a:off x="0" y="3121454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9F0BE-38ED-4AA0-BD0F-6AEA778C8DB9}">
      <dsp:nvSpPr>
        <dsp:cNvPr id="0" name=""/>
        <dsp:cNvSpPr/>
      </dsp:nvSpPr>
      <dsp:spPr>
        <a:xfrm>
          <a:off x="188670" y="3261788"/>
          <a:ext cx="343037" cy="343037"/>
        </a:xfrm>
        <a:prstGeom prst="rect">
          <a:avLst/>
        </a:prstGeom>
        <a:blipFill dpi="0" rotWithShape="1">
          <a:blip xmlns:r="http://schemas.openxmlformats.org/officeDocument/2006/relationships" r:embed="rId9">
            <a:alphaModFix amt="5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F5FA3-DAEB-4780-B272-E569966A52CF}">
      <dsp:nvSpPr>
        <dsp:cNvPr id="0" name=""/>
        <dsp:cNvSpPr/>
      </dsp:nvSpPr>
      <dsp:spPr>
        <a:xfrm>
          <a:off x="584715" y="3121454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rtlCol="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rgbClr val="444444"/>
              </a:solidFill>
              <a:latin typeface="Calibri"/>
              <a:ea typeface="Calibri"/>
              <a:cs typeface="Calibri"/>
            </a:rPr>
            <a:t>  5. Histórico </a:t>
          </a:r>
          <a:endParaRPr lang="en-US" sz="1800" kern="1200" dirty="0">
            <a:solidFill>
              <a:srgbClr val="444444"/>
            </a:solidFill>
            <a:latin typeface="Calibri"/>
            <a:ea typeface="Calibri"/>
            <a:cs typeface="Calibri"/>
          </a:endParaRPr>
        </a:p>
      </dsp:txBody>
      <dsp:txXfrm>
        <a:off x="584715" y="3121454"/>
        <a:ext cx="4234207" cy="6237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#9">
  <dgm:title val="Lista Sólida vertical de Ícones"/>
  <dgm:desc val="Use para mostrar uma série de recursos visuais de cima para baixo com texto de Nível 1 ou de Nível 1 e Nível 2 de agrupados em uma forma. Funciona melhor com ícones ou imagens pequena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mover o slide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Clique para editar o formato de notas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&lt;cabeçalho&gt;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dt" idx="4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ftr" idx="4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7" name="PlaceHolder 6"/>
          <p:cNvSpPr>
            <a:spLocks noGrp="1"/>
          </p:cNvSpPr>
          <p:nvPr>
            <p:ph type="sldNum" idx="4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F6ED9D8-16F0-4885-876E-1EF3923016D0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sldNum" idx="7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0F64666-C671-4A50-990A-A4942BBDF415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sldNum" idx="8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EFB026F-6FF9-4519-AC24-42A5A3C85BCE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sldNum" idx="8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F8EBF4A-4282-419E-BCB3-121D019F73C5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sldNum" idx="8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61891AA-9547-49A4-91BA-69D9A416FF02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sldNum" idx="8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4091B14-280F-42F5-B0EB-165F6ECA1EDB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sldNum" idx="9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6AA5B30-EE2D-4603-9059-04066A7FAD3F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sldNum" idx="9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1E808D0-BF44-481E-A42E-AA339CD87344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sldNum" idx="9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5AEABBB-FA12-4C34-90AF-AEC62259EA48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sldNum" idx="9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813C8CD-D7AA-445F-A224-E1F138B6856B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sldNum" idx="9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DD87270-8180-4747-A288-24ABFAAE3A19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sldNum" idx="9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D8828A8-5849-4BF7-BE81-FFB02EE9ABC1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7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489F969-0C61-4BA2-B752-CBC063C001CB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F1AF16C-B952-4ED4-BC6F-AFFE2AED01DD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8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8DC77CF-DA9A-4F84-BA0A-64E468F95CDA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8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C8DC360-106A-4441-8DEF-50398AB1BE2E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sldNum" idx="8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114A0A3-3C27-470A-9A4B-E3195478128E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sldNum" idx="8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914D9EB-B66E-4C04-827F-7896B8B2A096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sldNum" idx="8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5145DCA-775F-41E3-9CDA-AE5723C556EB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sldNum" idx="8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D8DD553-EB1D-4208-818D-E07DB7A2EF6B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5E845D-F62A-4226-BB06-2056B235FCC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EF038262-32EC-4BA8-8110-7AB85A5BDE5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E8642374-52E9-45B4-9451-669632BE4D2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831DCE7F-D549-4BE4-9B6C-AAF26021A86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1A9DAAD6-71E2-4031-B65A-9E4F8CEC7F1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7372362-31BE-4F8A-A119-C493232AF74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A55117D-7A47-45D0-8954-6346A6D5517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C0901AD-21B2-41A4-BA7C-0A4C77AE6E8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43F3D18-58D2-429B-B1F9-D954871ABB6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839C422-1F00-4F86-BB7E-E98CC483A6A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A2C265EA-BB75-41C9-852D-9EB34C3BD34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rê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422E6EF0-62A5-4380-A890-897157E45ED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EFAD9B2F-47C5-4998-A343-221C288539F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tângulo 6" hidden="1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" name="Conector Reto 9"/>
          <p:cNvCxnSpPr/>
          <p:nvPr/>
        </p:nvCxnSpPr>
        <p:spPr>
          <a:xfrm>
            <a:off x="1193400" y="1897200"/>
            <a:ext cx="9968040" cy="1080"/>
          </a:xfrm>
          <a:prstGeom prst="straightConnector1">
            <a:avLst/>
          </a:prstGeom>
          <a:ln w="0">
            <a:solidFill>
              <a:srgbClr val="404040"/>
            </a:solidFill>
          </a:ln>
        </p:spPr>
      </p:cxnSp>
      <p:sp>
        <p:nvSpPr>
          <p:cNvPr id="2" name="Retângulo 9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" name="Conector Reto 8"/>
          <p:cNvCxnSpPr/>
          <p:nvPr/>
        </p:nvCxnSpPr>
        <p:spPr>
          <a:xfrm>
            <a:off x="1207440" y="4474440"/>
            <a:ext cx="9876600" cy="1080"/>
          </a:xfrm>
          <a:prstGeom prst="straightConnector1">
            <a:avLst/>
          </a:prstGeom>
          <a:ln w="0">
            <a:solidFill>
              <a:srgbClr val="404040"/>
            </a:solidFill>
          </a:ln>
        </p:spPr>
      </p:cxn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rPr>
              <a:t>&lt;rodapé&gt;</a:t>
            </a:r>
            <a:endParaRPr b="0" lang="pt-BR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917FA50-5F21-46F7-B662-F82EC607C6A4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3"/>
          </p:nvPr>
        </p:nvSpPr>
        <p:spPr>
          <a:xfrm>
            <a:off x="8218440" y="6446880"/>
            <a:ext cx="258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tângulo 6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78" name="Conector Reto 9"/>
          <p:cNvCxnSpPr/>
          <p:nvPr/>
        </p:nvCxnSpPr>
        <p:spPr>
          <a:xfrm>
            <a:off x="1193400" y="1897200"/>
            <a:ext cx="9968040" cy="1080"/>
          </a:xfrm>
          <a:prstGeom prst="straightConnector1">
            <a:avLst/>
          </a:prstGeom>
          <a:ln w="0">
            <a:solidFill>
              <a:srgbClr val="404040"/>
            </a:solidFill>
          </a:ln>
        </p:spPr>
      </p:cxnSp>
      <p:cxnSp>
        <p:nvCxnSpPr>
          <p:cNvPr id="79" name="Conector Reto 4"/>
          <p:cNvCxnSpPr/>
          <p:nvPr/>
        </p:nvCxnSpPr>
        <p:spPr>
          <a:xfrm>
            <a:off x="0" y="1900440"/>
            <a:ext cx="12192840" cy="1080"/>
          </a:xfrm>
          <a:prstGeom prst="straightConnector1">
            <a:avLst/>
          </a:prstGeom>
          <a:ln w="0">
            <a:solidFill>
              <a:srgbClr val="262626"/>
            </a:solidFill>
          </a:ln>
        </p:spPr>
      </p:cxnSp>
      <p:sp>
        <p:nvSpPr>
          <p:cNvPr id="80" name="PlaceHolder 1"/>
          <p:cNvSpPr>
            <a:spLocks noGrp="1"/>
          </p:cNvSpPr>
          <p:nvPr>
            <p:ph type="ftr" idx="28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rPr>
              <a:t>&lt;rodapé&gt;</a:t>
            </a:r>
            <a:endParaRPr b="0" lang="pt-BR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ldNum" idx="29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7270608-2879-4A7B-9020-BFEBBA3236B1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dt" idx="30"/>
          </p:nvPr>
        </p:nvSpPr>
        <p:spPr>
          <a:xfrm>
            <a:off x="8218440" y="6446880"/>
            <a:ext cx="258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6" hidden="1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84" name="Conector Reto 9"/>
          <p:cNvCxnSpPr/>
          <p:nvPr/>
        </p:nvCxnSpPr>
        <p:spPr>
          <a:xfrm>
            <a:off x="1193400" y="1897200"/>
            <a:ext cx="9968040" cy="1080"/>
          </a:xfrm>
          <a:prstGeom prst="straightConnector1">
            <a:avLst/>
          </a:prstGeom>
          <a:ln w="0">
            <a:solidFill>
              <a:srgbClr val="404040"/>
            </a:solidFill>
          </a:ln>
        </p:spPr>
      </p:cxnSp>
      <p:sp>
        <p:nvSpPr>
          <p:cNvPr id="85" name="Retângulo 9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86" name="Conector Reto 8"/>
          <p:cNvCxnSpPr/>
          <p:nvPr/>
        </p:nvCxnSpPr>
        <p:spPr>
          <a:xfrm>
            <a:off x="0" y="1900440"/>
            <a:ext cx="12192840" cy="1080"/>
          </a:xfrm>
          <a:prstGeom prst="straightConnector1">
            <a:avLst/>
          </a:prstGeom>
          <a:ln w="0">
            <a:solidFill>
              <a:srgbClr val="262626"/>
            </a:solidFill>
          </a:ln>
        </p:spPr>
      </p:cxnSp>
      <p:sp>
        <p:nvSpPr>
          <p:cNvPr id="87" name="PlaceHolder 1"/>
          <p:cNvSpPr>
            <a:spLocks noGrp="1"/>
          </p:cNvSpPr>
          <p:nvPr>
            <p:ph type="ftr" idx="31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rPr>
              <a:t>&lt;rodapé&gt;</a:t>
            </a:r>
            <a:endParaRPr b="0" lang="pt-BR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ldNum" idx="32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46CDBEB-3C3E-4001-8C8E-FA20B63B589F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dt" idx="33"/>
          </p:nvPr>
        </p:nvSpPr>
        <p:spPr>
          <a:xfrm>
            <a:off x="8218440" y="6446880"/>
            <a:ext cx="258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tângulo 6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91" name="Conector Reto 9"/>
          <p:cNvCxnSpPr/>
          <p:nvPr/>
        </p:nvCxnSpPr>
        <p:spPr>
          <a:xfrm>
            <a:off x="1193400" y="1897200"/>
            <a:ext cx="9968040" cy="1080"/>
          </a:xfrm>
          <a:prstGeom prst="straightConnector1">
            <a:avLst/>
          </a:prstGeom>
          <a:ln w="0">
            <a:solidFill>
              <a:srgbClr val="404040"/>
            </a:solidFill>
          </a:ln>
        </p:spPr>
      </p:cxnSp>
      <p:sp>
        <p:nvSpPr>
          <p:cNvPr id="92" name="PlaceHolder 1"/>
          <p:cNvSpPr>
            <a:spLocks noGrp="1"/>
          </p:cNvSpPr>
          <p:nvPr>
            <p:ph type="ftr" idx="34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rPr>
              <a:t>&lt;rodapé&gt;</a:t>
            </a:r>
            <a:endParaRPr b="0" lang="pt-BR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ldNum" idx="35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90C94BA-BA6A-44E1-8636-1928B269F1D6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dt" idx="36"/>
          </p:nvPr>
        </p:nvSpPr>
        <p:spPr>
          <a:xfrm>
            <a:off x="8218440" y="6446880"/>
            <a:ext cx="258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tângulo 6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96" name="Conector Reto 9"/>
          <p:cNvCxnSpPr/>
          <p:nvPr/>
        </p:nvCxnSpPr>
        <p:spPr>
          <a:xfrm>
            <a:off x="1193400" y="1897200"/>
            <a:ext cx="9968040" cy="1080"/>
          </a:xfrm>
          <a:prstGeom prst="straightConnector1">
            <a:avLst/>
          </a:prstGeom>
          <a:ln w="0">
            <a:solidFill>
              <a:srgbClr val="404040"/>
            </a:solidFill>
          </a:ln>
        </p:spPr>
      </p:cxn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 idx="37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rPr>
              <a:t>&lt;rodapé&gt;</a:t>
            </a:r>
            <a:endParaRPr b="0" lang="pt-BR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38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F5014E5-62D8-40E3-A957-4C1BB5200DEB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dt" idx="39"/>
          </p:nvPr>
        </p:nvSpPr>
        <p:spPr>
          <a:xfrm>
            <a:off x="8218440" y="6446880"/>
            <a:ext cx="258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6" hidden="1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2" name="Conector Reto 9"/>
          <p:cNvCxnSpPr/>
          <p:nvPr/>
        </p:nvCxnSpPr>
        <p:spPr>
          <a:xfrm>
            <a:off x="1193400" y="1897200"/>
            <a:ext cx="9968040" cy="1080"/>
          </a:xfrm>
          <a:prstGeom prst="straightConnector1">
            <a:avLst/>
          </a:prstGeom>
          <a:ln w="0">
            <a:solidFill>
              <a:srgbClr val="404040"/>
            </a:solidFill>
          </a:ln>
        </p:spPr>
      </p:cxnSp>
      <p:sp>
        <p:nvSpPr>
          <p:cNvPr id="13" name="Retângulo 9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PlaceHolder 1"/>
          <p:cNvSpPr>
            <a:spLocks noGrp="1"/>
          </p:cNvSpPr>
          <p:nvPr>
            <p:ph type="ftr" idx="4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rPr>
              <a:t>&lt;rodapé&gt;</a:t>
            </a:r>
            <a:endParaRPr b="0" lang="pt-BR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ldNum" idx="5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D2F9484-B821-4AF0-BA59-5158F71297C3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6"/>
          </p:nvPr>
        </p:nvSpPr>
        <p:spPr>
          <a:xfrm>
            <a:off x="8218440" y="6446880"/>
            <a:ext cx="258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6" hidden="1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8" name="Conector Reto 9"/>
          <p:cNvCxnSpPr/>
          <p:nvPr/>
        </p:nvCxnSpPr>
        <p:spPr>
          <a:xfrm>
            <a:off x="1193400" y="1897200"/>
            <a:ext cx="9968040" cy="1080"/>
          </a:xfrm>
          <a:prstGeom prst="straightConnector1">
            <a:avLst/>
          </a:prstGeom>
          <a:ln w="0">
            <a:solidFill>
              <a:srgbClr val="404040"/>
            </a:solidFill>
          </a:ln>
        </p:spPr>
      </p:cxnSp>
      <p:sp>
        <p:nvSpPr>
          <p:cNvPr id="19" name="Retângulo 7"/>
          <p:cNvSpPr/>
          <p:nvPr/>
        </p:nvSpPr>
        <p:spPr>
          <a:xfrm>
            <a:off x="4804560" y="0"/>
            <a:ext cx="7386480" cy="6445440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etângulo 10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1" name="Conector Reto 15"/>
          <p:cNvCxnSpPr/>
          <p:nvPr/>
        </p:nvCxnSpPr>
        <p:spPr>
          <a:xfrm>
            <a:off x="723600" y="1767600"/>
            <a:ext cx="3292920" cy="1080"/>
          </a:xfrm>
          <a:prstGeom prst="straightConnector1">
            <a:avLst/>
          </a:prstGeom>
          <a:ln w="15875">
            <a:solidFill>
              <a:srgbClr val="262626"/>
            </a:solidFill>
            <a:round/>
          </a:ln>
        </p:spPr>
      </p:cxnSp>
      <p:sp>
        <p:nvSpPr>
          <p:cNvPr id="22" name="PlaceHolder 1"/>
          <p:cNvSpPr>
            <a:spLocks noGrp="1"/>
          </p:cNvSpPr>
          <p:nvPr>
            <p:ph type="ftr" idx="7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rPr>
              <a:t>&lt;rodapé&gt;</a:t>
            </a:r>
            <a:endParaRPr b="0" lang="pt-BR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ldNum" idx="8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C5E5B08-1BF1-4FD8-9F74-12CAA0827362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9"/>
          </p:nvPr>
        </p:nvSpPr>
        <p:spPr>
          <a:xfrm>
            <a:off x="8218440" y="6446880"/>
            <a:ext cx="258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6" hidden="1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6" name="Conector Reto 9"/>
          <p:cNvCxnSpPr/>
          <p:nvPr/>
        </p:nvCxnSpPr>
        <p:spPr>
          <a:xfrm>
            <a:off x="1193400" y="1897200"/>
            <a:ext cx="9968040" cy="1080"/>
          </a:xfrm>
          <a:prstGeom prst="straightConnector1">
            <a:avLst/>
          </a:prstGeom>
          <a:ln w="0">
            <a:solidFill>
              <a:srgbClr val="404040"/>
            </a:solidFill>
          </a:ln>
        </p:spPr>
      </p:cxnSp>
      <p:sp>
        <p:nvSpPr>
          <p:cNvPr id="27" name="Retângulo 10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1"/>
          <p:cNvSpPr>
            <a:spLocks noGrp="1"/>
          </p:cNvSpPr>
          <p:nvPr>
            <p:ph type="ftr" idx="10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rPr>
              <a:t>&lt;rodapé&gt;</a:t>
            </a:r>
            <a:endParaRPr b="0" lang="pt-BR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sldNum" idx="11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75D322A-A64C-45A6-AF1A-6E39D83DE8F3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dt" idx="12"/>
          </p:nvPr>
        </p:nvSpPr>
        <p:spPr>
          <a:xfrm>
            <a:off x="8218440" y="6446880"/>
            <a:ext cx="258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6" hidden="1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4" name="Conector Reto 9"/>
          <p:cNvCxnSpPr/>
          <p:nvPr/>
        </p:nvCxnSpPr>
        <p:spPr>
          <a:xfrm>
            <a:off x="1193400" y="1897200"/>
            <a:ext cx="9968040" cy="1080"/>
          </a:xfrm>
          <a:prstGeom prst="straightConnector1">
            <a:avLst/>
          </a:prstGeom>
          <a:ln w="0">
            <a:solidFill>
              <a:srgbClr val="404040"/>
            </a:solidFill>
          </a:ln>
        </p:spPr>
      </p:cxnSp>
      <p:sp>
        <p:nvSpPr>
          <p:cNvPr id="35" name="Retângulo 7"/>
          <p:cNvSpPr/>
          <p:nvPr/>
        </p:nvSpPr>
        <p:spPr>
          <a:xfrm>
            <a:off x="0" y="4578480"/>
            <a:ext cx="12187800" cy="2278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1"/>
          <p:cNvSpPr>
            <a:spLocks noGrp="1"/>
          </p:cNvSpPr>
          <p:nvPr>
            <p:ph type="ftr" idx="13"/>
          </p:nvPr>
        </p:nvSpPr>
        <p:spPr>
          <a:xfrm>
            <a:off x="109728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rPr>
              <a:t>&lt;rodapé&gt;</a:t>
            </a:r>
            <a:endParaRPr b="0" lang="pt-BR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sldNum" idx="14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B384AFB-A62E-4A12-81FC-D364C06E2397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 idx="15"/>
          </p:nvPr>
        </p:nvSpPr>
        <p:spPr>
          <a:xfrm>
            <a:off x="8218440" y="6446880"/>
            <a:ext cx="258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tângulo 6" hidden="1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2" name="Conector Reto 9"/>
          <p:cNvCxnSpPr/>
          <p:nvPr/>
        </p:nvCxnSpPr>
        <p:spPr>
          <a:xfrm>
            <a:off x="1193400" y="1897200"/>
            <a:ext cx="9968040" cy="1080"/>
          </a:xfrm>
          <a:prstGeom prst="straightConnector1">
            <a:avLst/>
          </a:prstGeom>
          <a:ln w="0">
            <a:solidFill>
              <a:srgbClr val="404040"/>
            </a:solidFill>
          </a:ln>
        </p:spPr>
      </p:cxnSp>
      <p:sp>
        <p:nvSpPr>
          <p:cNvPr id="43" name="Retângulo 9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4" name="Conector Reto 8"/>
          <p:cNvCxnSpPr/>
          <p:nvPr/>
        </p:nvCxnSpPr>
        <p:spPr>
          <a:xfrm>
            <a:off x="1207440" y="4484880"/>
            <a:ext cx="9876600" cy="1080"/>
          </a:xfrm>
          <a:prstGeom prst="straightConnector1">
            <a:avLst/>
          </a:prstGeom>
          <a:ln w="0">
            <a:solidFill>
              <a:srgbClr val="404040"/>
            </a:solidFill>
          </a:ln>
        </p:spPr>
      </p:cxnSp>
      <p:sp>
        <p:nvSpPr>
          <p:cNvPr id="45" name="PlaceHolder 1"/>
          <p:cNvSpPr>
            <a:spLocks noGrp="1"/>
          </p:cNvSpPr>
          <p:nvPr>
            <p:ph type="ftr" idx="16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rPr>
              <a:t>&lt;rodapé&gt;</a:t>
            </a:r>
            <a:endParaRPr b="0" lang="pt-BR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ldNum" idx="17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2AFE837-DB73-45E8-A0E1-C6370C018B89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18"/>
          </p:nvPr>
        </p:nvSpPr>
        <p:spPr>
          <a:xfrm>
            <a:off x="8218440" y="6446880"/>
            <a:ext cx="258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6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9" name="Conector Reto 9"/>
          <p:cNvCxnSpPr/>
          <p:nvPr/>
        </p:nvCxnSpPr>
        <p:spPr>
          <a:xfrm>
            <a:off x="1193400" y="1897200"/>
            <a:ext cx="9968040" cy="1080"/>
          </a:xfrm>
          <a:prstGeom prst="straightConnector1">
            <a:avLst/>
          </a:prstGeom>
          <a:ln w="0">
            <a:solidFill>
              <a:srgbClr val="404040"/>
            </a:solidFill>
          </a:ln>
        </p:spPr>
      </p:cxn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ftr" idx="19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rPr>
              <a:t>&lt;rodapé&gt;</a:t>
            </a:r>
            <a:endParaRPr b="0" lang="pt-BR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sldNum" idx="20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2FC0260-4FBC-4A08-9570-2D29987ACFF7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dt" idx="21"/>
          </p:nvPr>
        </p:nvSpPr>
        <p:spPr>
          <a:xfrm>
            <a:off x="8218440" y="6446880"/>
            <a:ext cx="258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tângulo 6" hidden="1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60" name="Conector Reto 9"/>
          <p:cNvCxnSpPr/>
          <p:nvPr/>
        </p:nvCxnSpPr>
        <p:spPr>
          <a:xfrm>
            <a:off x="1193400" y="1897200"/>
            <a:ext cx="9968040" cy="1080"/>
          </a:xfrm>
          <a:prstGeom prst="straightConnector1">
            <a:avLst/>
          </a:prstGeom>
          <a:ln w="0">
            <a:solidFill>
              <a:srgbClr val="404040"/>
            </a:solidFill>
          </a:ln>
        </p:spPr>
      </p:cxnSp>
      <p:sp>
        <p:nvSpPr>
          <p:cNvPr id="61" name="Retângulo 9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62" name="Conector Reto 15"/>
          <p:cNvCxnSpPr/>
          <p:nvPr/>
        </p:nvCxnSpPr>
        <p:spPr>
          <a:xfrm>
            <a:off x="-360" y="1283400"/>
            <a:ext cx="12193920" cy="1080"/>
          </a:xfrm>
          <a:prstGeom prst="straightConnector1">
            <a:avLst/>
          </a:prstGeom>
          <a:ln w="0">
            <a:solidFill>
              <a:srgbClr val="404040"/>
            </a:solidFill>
          </a:ln>
        </p:spPr>
      </p:cxnSp>
      <p:sp>
        <p:nvSpPr>
          <p:cNvPr id="63" name="PlaceHolder 1"/>
          <p:cNvSpPr>
            <a:spLocks noGrp="1"/>
          </p:cNvSpPr>
          <p:nvPr>
            <p:ph type="ftr" idx="22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rPr>
              <a:t>&lt;rodapé&gt;</a:t>
            </a:r>
            <a:endParaRPr b="0" lang="pt-BR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ldNum" idx="23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C4B3C7E-436D-4218-8B8C-75BE3707723E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dt" idx="24"/>
          </p:nvPr>
        </p:nvSpPr>
        <p:spPr>
          <a:xfrm>
            <a:off x="8218440" y="6446880"/>
            <a:ext cx="258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tângulo 6" hidden="1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69" name="Conector Reto 9"/>
          <p:cNvCxnSpPr/>
          <p:nvPr/>
        </p:nvCxnSpPr>
        <p:spPr>
          <a:xfrm>
            <a:off x="1193400" y="1897200"/>
            <a:ext cx="9968040" cy="1080"/>
          </a:xfrm>
          <a:prstGeom prst="straightConnector1">
            <a:avLst/>
          </a:prstGeom>
          <a:ln w="0">
            <a:solidFill>
              <a:srgbClr val="404040"/>
            </a:solidFill>
          </a:ln>
        </p:spPr>
      </p:cxnSp>
      <p:sp>
        <p:nvSpPr>
          <p:cNvPr id="70" name="Retângulo 9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71" name="Conector Reto 15"/>
          <p:cNvCxnSpPr/>
          <p:nvPr/>
        </p:nvCxnSpPr>
        <p:spPr>
          <a:xfrm>
            <a:off x="-360" y="1283400"/>
            <a:ext cx="12193920" cy="1080"/>
          </a:xfrm>
          <a:prstGeom prst="straightConnector1">
            <a:avLst/>
          </a:prstGeom>
          <a:ln w="0">
            <a:solidFill>
              <a:srgbClr val="404040"/>
            </a:solidFill>
          </a:ln>
        </p:spPr>
      </p:cxnSp>
      <p:sp>
        <p:nvSpPr>
          <p:cNvPr id="72" name="PlaceHolder 1"/>
          <p:cNvSpPr>
            <a:spLocks noGrp="1"/>
          </p:cNvSpPr>
          <p:nvPr>
            <p:ph type="ftr" idx="25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rPr>
              <a:t>&lt;rodapé&gt;</a:t>
            </a:r>
            <a:endParaRPr b="0" lang="pt-BR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ldNum" idx="26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59D2E49-0451-462A-95EB-EE897B6D400F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dt" idx="27"/>
          </p:nvPr>
        </p:nvSpPr>
        <p:spPr>
          <a:xfrm>
            <a:off x="8218440" y="6446880"/>
            <a:ext cx="258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jpe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.jpeg"/><Relationship Id="rId8" Type="http://schemas.openxmlformats.org/officeDocument/2006/relationships/image" Target="../media/image5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tângulo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0" y="4915080"/>
            <a:ext cx="12187800" cy="19418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28720" y="5120640"/>
            <a:ext cx="7136280" cy="12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800" spc="-52" strike="noStrike">
                <a:solidFill>
                  <a:srgbClr val="ffffff"/>
                </a:solidFill>
                <a:latin typeface="Calibri Light"/>
              </a:rPr>
              <a:t>Sistema em Java</a:t>
            </a:r>
            <a:endParaRPr b="0" lang="pt-BR" sz="4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10" name="Conector Reto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8127000" y="5166360"/>
            <a:ext cx="1080" cy="1189800"/>
          </a:xfrm>
          <a:prstGeom prst="straightConnector1">
            <a:avLst/>
          </a:prstGeom>
          <a:ln w="19050">
            <a:solidFill>
              <a:srgbClr val="3f3de3"/>
            </a:solidFill>
            <a:round/>
          </a:ln>
        </p:spPr>
      </p:cxn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8289720" y="5166360"/>
            <a:ext cx="2574720" cy="118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3333"/>
          </a:bodyPr>
          <a:p>
            <a:pPr defTabSz="91440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pt-BR" sz="1500" spc="194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rPr>
              <a:t>Integrantes: Caio OLIVEIRA, FELYPPE DE ASSIS, GABRIEL GONÇALVES, THIAGO ALVES, VICTOR HUGO.</a:t>
            </a:r>
            <a:endParaRPr b="0" lang="pt-BR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2" name="Imagem 3" descr="Duas engenheiras no laboratório"/>
          <p:cNvPicPr/>
          <p:nvPr/>
        </p:nvPicPr>
        <p:blipFill>
          <a:blip r:embed="rId1"/>
          <a:stretch/>
        </p:blipFill>
        <p:spPr>
          <a:xfrm>
            <a:off x="0" y="0"/>
            <a:ext cx="12191040" cy="4914000"/>
          </a:xfrm>
          <a:prstGeom prst="rect">
            <a:avLst/>
          </a:prstGeom>
          <a:ln w="0">
            <a:noFill/>
          </a:ln>
        </p:spPr>
      </p:pic>
      <p:pic>
        <p:nvPicPr>
          <p:cNvPr id="113" name="Imagem 4" descr="Java Programming Language: A Comprehensive Guide"/>
          <p:cNvPicPr/>
          <p:nvPr/>
        </p:nvPicPr>
        <p:blipFill>
          <a:blip r:embed="rId2"/>
          <a:stretch/>
        </p:blipFill>
        <p:spPr>
          <a:xfrm>
            <a:off x="-2160" y="-4320"/>
            <a:ext cx="12195360" cy="492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Espaço Reservado para Imagem 5" descr="O homem mostra algo no laptop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2160" y="0"/>
            <a:ext cx="12186360" cy="6406920"/>
          </a:xfrm>
          <a:prstGeom prst="rect">
            <a:avLst/>
          </a:prstGeom>
          <a:ln w="0">
            <a:noFill/>
          </a:ln>
        </p:spPr>
      </p:pic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040" cy="129528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0">
            <a:noFill/>
          </a:ln>
        </p:spPr>
        <p:txBody>
          <a:bodyPr lIns="684000" rIns="91440" tIns="10800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📦 </a:t>
            </a: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Cadastro de Kits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-4320" y="2171520"/>
            <a:ext cx="3063960" cy="4235400"/>
          </a:xfrm>
          <a:prstGeom prst="rect">
            <a:avLst/>
          </a:prstGeom>
          <a:noFill/>
          <a:ln w="0">
            <a:noFill/>
          </a:ln>
        </p:spPr>
        <p:txBody>
          <a:bodyPr numCol="2" spcCol="540000" lIns="0" rIns="0" tIns="45720" bIns="45720" anchor="t">
            <a:normAutofit/>
          </a:bodyPr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É criado um método cadastrarKit o qual registra as três variáveis criadas na classe Kit, e agora informadas pelo usuário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O sistema realiza um laço condicional dentro de um laço repetitivo, para o usuário fornecer o código do kit, sendo esse, único.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Registra essa ação no 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onsolas"/>
                <a:ea typeface="Calibri"/>
              </a:rPr>
              <a:t>histórico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ftr" idx="59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t-BR" sz="900" spc="-1" strike="noStrike" cap="all">
              <a:solidFill>
                <a:schemeClr val="accent1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sldNum" idx="60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A9FF617-D650-458D-A190-7CBBAD5AA2C9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3" name="CaixaDeTexto 5"/>
          <p:cNvSpPr/>
          <p:nvPr/>
        </p:nvSpPr>
        <p:spPr>
          <a:xfrm>
            <a:off x="180000" y="1524600"/>
            <a:ext cx="2742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2400" spc="-1" strike="noStrike">
                <a:solidFill>
                  <a:schemeClr val="dk1"/>
                </a:solidFill>
                <a:latin typeface="Calibri"/>
                <a:ea typeface="Calibri"/>
              </a:rPr>
              <a:t>O que acontece: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9163440" y="1295640"/>
            <a:ext cx="3025080" cy="511128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3"/>
          <a:stretch/>
        </p:blipFill>
        <p:spPr>
          <a:xfrm>
            <a:off x="3060000" y="1295640"/>
            <a:ext cx="6103080" cy="511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Espaço Reservado para Imagem 6" descr="O homem mostra algo no laptop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2160" y="0"/>
            <a:ext cx="12186360" cy="6406920"/>
          </a:xfrm>
          <a:prstGeom prst="rect">
            <a:avLst/>
          </a:prstGeom>
          <a:ln w="0">
            <a:noFill/>
          </a:ln>
        </p:spPr>
      </p:pic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040" cy="129528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0">
            <a:noFill/>
          </a:ln>
        </p:spPr>
        <p:txBody>
          <a:bodyPr lIns="684000" rIns="91440" tIns="10800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📦 </a:t>
            </a: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Listagem de Kits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-4320" y="2171520"/>
            <a:ext cx="3063960" cy="4235400"/>
          </a:xfrm>
          <a:prstGeom prst="rect">
            <a:avLst/>
          </a:prstGeom>
          <a:noFill/>
          <a:ln w="0">
            <a:noFill/>
          </a:ln>
        </p:spPr>
        <p:txBody>
          <a:bodyPr numCol="2" spcCol="540000" lIns="0" rIns="0" tIns="45720" bIns="45720" anchor="t">
            <a:normAutofit/>
          </a:bodyPr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É criado um método listarKit o qual utiliza um laço condicional para verificar se há algum kit cadastrado e  se houver, lista os kits por meio de um laço repetitivo.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algn="l" pos="0"/>
              </a:tabLst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ftr" idx="61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t-BR" sz="900" spc="-1" strike="noStrike" cap="all">
              <a:solidFill>
                <a:schemeClr val="accent1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sldNum" idx="62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2476FA8-BE96-4FB1-9D11-AA2022055B18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1" name="CaixaDeTexto 7"/>
          <p:cNvSpPr/>
          <p:nvPr/>
        </p:nvSpPr>
        <p:spPr>
          <a:xfrm>
            <a:off x="180000" y="1524600"/>
            <a:ext cx="2742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2400" spc="-1" strike="noStrike">
                <a:solidFill>
                  <a:schemeClr val="dk1"/>
                </a:solidFill>
                <a:latin typeface="Calibri"/>
                <a:ea typeface="Calibri"/>
              </a:rPr>
              <a:t>O que acontece: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3060000" y="1295640"/>
            <a:ext cx="7379640" cy="5150880"/>
          </a:xfrm>
          <a:prstGeom prst="rect">
            <a:avLst/>
          </a:prstGeom>
          <a:ln w="0">
            <a:noFill/>
          </a:ln>
        </p:spPr>
      </p:pic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9536760" y="1295640"/>
            <a:ext cx="2651760" cy="511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Espaço Reservado para Imagem 7" descr="O homem mostra algo no laptop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-4320" y="0"/>
            <a:ext cx="12186360" cy="6406920"/>
          </a:xfrm>
          <a:prstGeom prst="rect">
            <a:avLst/>
          </a:prstGeom>
          <a:ln w="0">
            <a:noFill/>
          </a:ln>
        </p:spPr>
      </p:pic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040" cy="129528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0">
            <a:noFill/>
          </a:ln>
        </p:spPr>
        <p:txBody>
          <a:bodyPr lIns="684000" rIns="91440" tIns="10800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📦 </a:t>
            </a: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Edição de Kits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-4320" y="2171520"/>
            <a:ext cx="3784320" cy="4235400"/>
          </a:xfrm>
          <a:prstGeom prst="rect">
            <a:avLst/>
          </a:prstGeom>
          <a:noFill/>
          <a:ln w="0">
            <a:noFill/>
          </a:ln>
        </p:spPr>
        <p:txBody>
          <a:bodyPr numCol="2" spcCol="540000" lIns="0" rIns="0" tIns="45720" bIns="45720" anchor="t">
            <a:normAutofit/>
          </a:bodyPr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É criado um método editarKit o qual utiliza um laço condicional para verificar se há algum kit cadastrado e  se houver, edita o kit por meio do código registrado anteriormente.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algn="l" pos="0"/>
              </a:tabLst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ftr" idx="63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t-BR" sz="900" spc="-1" strike="noStrike" cap="all">
              <a:solidFill>
                <a:schemeClr val="accent1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sldNum" idx="64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301817C-15E7-4E68-B76E-4E9F71FBFA29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9" name="CaixaDeTexto 8"/>
          <p:cNvSpPr/>
          <p:nvPr/>
        </p:nvSpPr>
        <p:spPr>
          <a:xfrm>
            <a:off x="180000" y="1524600"/>
            <a:ext cx="2742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2400" spc="-1" strike="noStrike">
                <a:solidFill>
                  <a:schemeClr val="dk1"/>
                </a:solidFill>
                <a:latin typeface="Calibri"/>
                <a:ea typeface="Calibri"/>
              </a:rPr>
              <a:t>O que acontece: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8460000" y="1295280"/>
            <a:ext cx="3722040" cy="511128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3"/>
          <a:stretch/>
        </p:blipFill>
        <p:spPr>
          <a:xfrm>
            <a:off x="2509920" y="1295280"/>
            <a:ext cx="5950080" cy="515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Espaço Reservado para Imagem 9" descr="O homem mostra algo no laptop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-4320" y="0"/>
            <a:ext cx="12186360" cy="6406920"/>
          </a:xfrm>
          <a:prstGeom prst="rect">
            <a:avLst/>
          </a:prstGeom>
          <a:ln w="0">
            <a:noFill/>
          </a:ln>
        </p:spPr>
      </p:pic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040" cy="129528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0">
            <a:noFill/>
          </a:ln>
        </p:spPr>
        <p:txBody>
          <a:bodyPr lIns="684000" rIns="91440" tIns="10800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📦 </a:t>
            </a: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Remoção de Kits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-4320" y="2171520"/>
            <a:ext cx="3784320" cy="4235400"/>
          </a:xfrm>
          <a:prstGeom prst="rect">
            <a:avLst/>
          </a:prstGeom>
          <a:noFill/>
          <a:ln w="0">
            <a:noFill/>
          </a:ln>
        </p:spPr>
        <p:txBody>
          <a:bodyPr numCol="2" spcCol="540000" lIns="0" rIns="0" tIns="45720" bIns="45720" anchor="t">
            <a:normAutofit/>
          </a:bodyPr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É criado um método removerKit o qual utiliza um laço condicional para verificar se há algum kit cadastrado e  se houver, remove o kit por meio do código registrado anteriormente.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algn="l" pos="0"/>
              </a:tabLst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ftr" idx="65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t-BR" sz="900" spc="-1" strike="noStrike" cap="all">
              <a:solidFill>
                <a:schemeClr val="accent1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sldNum" idx="66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D2AEF2F-290A-49FB-BB52-39E2D2A7F85E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7" name="CaixaDeTexto 9"/>
          <p:cNvSpPr/>
          <p:nvPr/>
        </p:nvSpPr>
        <p:spPr>
          <a:xfrm>
            <a:off x="180000" y="1524600"/>
            <a:ext cx="2742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2400" spc="-1" strike="noStrike">
                <a:solidFill>
                  <a:schemeClr val="dk1"/>
                </a:solidFill>
                <a:latin typeface="Calibri"/>
                <a:ea typeface="Calibri"/>
              </a:rPr>
              <a:t>O que acontece: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8460000" y="1295280"/>
            <a:ext cx="3776760" cy="5111640"/>
          </a:xfrm>
          <a:prstGeom prst="rect">
            <a:avLst/>
          </a:prstGeom>
          <a:ln w="0">
            <a:noFill/>
          </a:ln>
        </p:spPr>
      </p:pic>
      <p:pic>
        <p:nvPicPr>
          <p:cNvPr id="209" name="" descr=""/>
          <p:cNvPicPr/>
          <p:nvPr/>
        </p:nvPicPr>
        <p:blipFill>
          <a:blip r:embed="rId3"/>
          <a:stretch/>
        </p:blipFill>
        <p:spPr>
          <a:xfrm>
            <a:off x="2520000" y="1295280"/>
            <a:ext cx="6001200" cy="511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Espaço Reservado para Imagem 15" descr="O homem mostra algo no laptop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2160" y="0"/>
            <a:ext cx="12186360" cy="6406920"/>
          </a:xfrm>
          <a:prstGeom prst="rect">
            <a:avLst/>
          </a:prstGeom>
          <a:ln w="0">
            <a:noFill/>
          </a:ln>
        </p:spPr>
      </p:pic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040" cy="129528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0">
            <a:noFill/>
          </a:ln>
        </p:spPr>
        <p:txBody>
          <a:bodyPr lIns="684000" rIns="91440" tIns="10800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🔄 </a:t>
            </a: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Registro de Retirada e Devolução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-4320" y="2172960"/>
            <a:ext cx="3989160" cy="4265280"/>
          </a:xfrm>
          <a:prstGeom prst="rect">
            <a:avLst/>
          </a:prstGeom>
          <a:noFill/>
          <a:ln w="0">
            <a:noFill/>
          </a:ln>
        </p:spPr>
        <p:txBody>
          <a:bodyPr numCol="2" spcCol="540000" lIns="0" rIns="0" tIns="45720" bIns="45720" anchor="t">
            <a:normAutofit/>
          </a:bodyPr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É criado uma classe Registro a qual recebe três variáveis, sendo uma de tipo String (texto), e as outras criadas a partir das classes Professor e Kit.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É criado outra classe AcaoRegistro a qual receberá as variáveis das classes Professor e Kit, além de duas outras, String e LocalDateTime.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Então é separado em dois construtores de mesmo nome AcaoRegistro, o primeiro usado quando não houver professor nem kit, sendo só uma descrição de ação, e o outro envolvendo ambos inseridos como retirada ou devolução.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algn="l" pos="0"/>
              </a:tabLst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ftr" idx="67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t-BR" sz="900" spc="-1" strike="noStrike" cap="all">
              <a:solidFill>
                <a:schemeClr val="accent1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sldNum" idx="68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72C5EB2-7296-4D68-8E8C-3F343BD47A25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5" name="CaixaDeTexto 6"/>
          <p:cNvSpPr/>
          <p:nvPr/>
        </p:nvSpPr>
        <p:spPr>
          <a:xfrm>
            <a:off x="317520" y="1524600"/>
            <a:ext cx="2742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2400" spc="-1" strike="noStrike">
                <a:solidFill>
                  <a:schemeClr val="dk1"/>
                </a:solidFill>
                <a:latin typeface="Calibri"/>
                <a:ea typeface="Calibri"/>
              </a:rPr>
              <a:t>O que acontece: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6" name="Imagem 2" descr="Texto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4059360" y="1295280"/>
            <a:ext cx="4321080" cy="5163120"/>
          </a:xfrm>
          <a:prstGeom prst="rect">
            <a:avLst/>
          </a:prstGeom>
          <a:ln w="0">
            <a:noFill/>
          </a:ln>
        </p:spPr>
      </p:pic>
      <p:pic>
        <p:nvPicPr>
          <p:cNvPr id="217" name="Imagem 7" descr="Tela de computador com texto preto sobre fundo branco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8279280" y="1287360"/>
            <a:ext cx="3898080" cy="516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Espaço Reservado para Imagem 15" descr="O homem mostra algo no laptop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0" y="253080"/>
            <a:ext cx="12186360" cy="6406920"/>
          </a:xfrm>
          <a:prstGeom prst="rect">
            <a:avLst/>
          </a:prstGeom>
          <a:ln w="0">
            <a:noFill/>
          </a:ln>
        </p:spPr>
      </p:pic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040" cy="129528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0">
            <a:noFill/>
          </a:ln>
        </p:spPr>
        <p:txBody>
          <a:bodyPr lIns="684000" rIns="91440" tIns="10800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🔄 </a:t>
            </a: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Registro de Retirada e Devolução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-4320" y="2733120"/>
            <a:ext cx="5053680" cy="3705120"/>
          </a:xfrm>
          <a:prstGeom prst="rect">
            <a:avLst/>
          </a:prstGeom>
          <a:noFill/>
          <a:ln w="0">
            <a:noFill/>
          </a:ln>
        </p:spPr>
        <p:txBody>
          <a:bodyPr numCol="2" spcCol="540000" lIns="0" rIns="0" tIns="45720" bIns="45720" anchor="t">
            <a:normAutofit/>
          </a:bodyPr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Solicita o </a:t>
            </a:r>
            <a:r>
              <a:rPr b="1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CPF do professor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 e o </a:t>
            </a:r>
            <a:r>
              <a:rPr b="1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código do kit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Verifica se o professor existe e se o kit está </a:t>
            </a:r>
            <a:r>
              <a:rPr b="1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disponível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Marca o kit como </a:t>
            </a:r>
            <a:r>
              <a:rPr b="1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indisponível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 (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onsolas"/>
                <a:ea typeface="Calibri"/>
              </a:rPr>
              <a:t>disponivel = false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).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Registra a ação no histórico com data/hora.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ftr" idx="69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t-BR" sz="900" spc="-1" strike="noStrike" cap="all">
              <a:solidFill>
                <a:schemeClr val="accent1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sldNum" idx="70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C5163F4-8C7A-4755-8264-8AF193AFCADF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3" name="CaixaDeTexto 6"/>
          <p:cNvSpPr/>
          <p:nvPr/>
        </p:nvSpPr>
        <p:spPr>
          <a:xfrm>
            <a:off x="137880" y="1440000"/>
            <a:ext cx="27421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2400" spc="-1" strike="noStrike">
                <a:solidFill>
                  <a:schemeClr val="dk1"/>
                </a:solidFill>
                <a:latin typeface="Calibri"/>
                <a:ea typeface="Calibri"/>
              </a:rPr>
              <a:t>O que acontece na Retirada: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8593560" y="1297080"/>
            <a:ext cx="3598560" cy="5143320"/>
          </a:xfrm>
          <a:prstGeom prst="rect">
            <a:avLst/>
          </a:prstGeom>
          <a:ln w="0">
            <a:noFill/>
          </a:ln>
        </p:spPr>
      </p:pic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3214080" y="1295280"/>
            <a:ext cx="5379480" cy="515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Espaço Reservado para Imagem 15" descr="O homem mostra algo no laptop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2160" y="33480"/>
            <a:ext cx="12186360" cy="6406920"/>
          </a:xfrm>
          <a:prstGeom prst="rect">
            <a:avLst/>
          </a:prstGeom>
          <a:ln w="0">
            <a:noFill/>
          </a:ln>
        </p:spPr>
      </p:pic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040" cy="129528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0">
            <a:noFill/>
          </a:ln>
        </p:spPr>
        <p:txBody>
          <a:bodyPr lIns="684000" rIns="91440" tIns="10800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🔄 </a:t>
            </a: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Registro de Retirada e Devolução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6840" y="2261160"/>
            <a:ext cx="6833160" cy="4177080"/>
          </a:xfrm>
          <a:prstGeom prst="rect">
            <a:avLst/>
          </a:prstGeom>
          <a:noFill/>
          <a:ln w="0">
            <a:noFill/>
          </a:ln>
        </p:spPr>
        <p:txBody>
          <a:bodyPr numCol="2" spcCol="540000" lIns="0" rIns="0" tIns="45720" bIns="45720" anchor="t">
            <a:normAutofit/>
          </a:bodyPr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Solicita o </a:t>
            </a:r>
            <a:r>
              <a:rPr b="1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CPF do professor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 e o </a:t>
            </a:r>
            <a:r>
              <a:rPr b="1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código do kit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Verifica se o professor existe e se o kit existe (não precisa estar indisponível).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Marca o kit como </a:t>
            </a:r>
            <a:r>
              <a:rPr b="1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disponível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 (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onsolas"/>
                <a:ea typeface="Calibri"/>
              </a:rPr>
              <a:t>disponivel = true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).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Registra a ação no histórico com data/hora.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ftr" idx="71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t-BR" sz="900" spc="-1" strike="noStrike" cap="all">
              <a:solidFill>
                <a:schemeClr val="accent1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sldNum" idx="72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6A75ECE-5D83-4F20-A7A3-E616D6935C94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1" name="CaixaDeTexto 6"/>
          <p:cNvSpPr/>
          <p:nvPr/>
        </p:nvSpPr>
        <p:spPr>
          <a:xfrm>
            <a:off x="317880" y="1440000"/>
            <a:ext cx="27421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2400" spc="-1" strike="noStrike">
                <a:solidFill>
                  <a:schemeClr val="dk1"/>
                </a:solidFill>
                <a:latin typeface="Calibri"/>
                <a:ea typeface="Calibri"/>
              </a:rPr>
              <a:t>O que acontece na Devolução: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3240000" y="1301760"/>
            <a:ext cx="5040000" cy="5145120"/>
          </a:xfrm>
          <a:prstGeom prst="rect">
            <a:avLst/>
          </a:prstGeom>
          <a:ln w="0">
            <a:noFill/>
          </a:ln>
        </p:spPr>
      </p:pic>
      <p:pic>
        <p:nvPicPr>
          <p:cNvPr id="233" name="" descr=""/>
          <p:cNvPicPr/>
          <p:nvPr/>
        </p:nvPicPr>
        <p:blipFill>
          <a:blip r:embed="rId3"/>
          <a:stretch/>
        </p:blipFill>
        <p:spPr>
          <a:xfrm>
            <a:off x="8280000" y="1295280"/>
            <a:ext cx="3908520" cy="514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Espaço Reservado para Imagem 15" descr="O homem mostra algo no laptop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2160" y="33480"/>
            <a:ext cx="12186360" cy="6406920"/>
          </a:xfrm>
          <a:prstGeom prst="rect">
            <a:avLst/>
          </a:prstGeom>
          <a:ln w="0">
            <a:noFill/>
          </a:ln>
        </p:spPr>
      </p:pic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040" cy="129528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0">
            <a:noFill/>
          </a:ln>
        </p:spPr>
        <p:txBody>
          <a:bodyPr lIns="684000" rIns="91440" tIns="10800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📜 </a:t>
            </a: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Histórico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6840" y="2677320"/>
            <a:ext cx="6084720" cy="3626640"/>
          </a:xfrm>
          <a:prstGeom prst="rect">
            <a:avLst/>
          </a:prstGeom>
          <a:noFill/>
          <a:ln w="0">
            <a:noFill/>
          </a:ln>
        </p:spPr>
        <p:txBody>
          <a:bodyPr numCol="2" spcCol="540000" lIns="0" rIns="0" tIns="45720" bIns="45720" anchor="t">
            <a:normAutofit/>
          </a:bodyPr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,Sans-Serif" charset="2"/>
              <a:buChar char=""/>
            </a:pPr>
            <a:r>
              <a:rPr b="0" lang="pt-BR" sz="15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É criado uma variável sobreposta de data de formatação, informando a data da retirada e devolução do kit, que aparecerá no histórico.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Mostra todas as ações registradas até agora com essas datas.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A classe 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onsolas"/>
                <a:ea typeface="Calibri"/>
              </a:rPr>
              <a:t>AcaoRegistro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 formata a saída com </a:t>
            </a:r>
            <a:r>
              <a:rPr b="1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data e hora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 da ação.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ftr" idx="73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t-BR" sz="900" spc="-1" strike="noStrike" cap="all">
              <a:solidFill>
                <a:schemeClr val="accent1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sldNum" idx="74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8ADE47C-E1ED-4B62-BEE9-1F0076EB92D1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9" name="CaixaDeTexto 6"/>
          <p:cNvSpPr/>
          <p:nvPr/>
        </p:nvSpPr>
        <p:spPr>
          <a:xfrm>
            <a:off x="645840" y="1710720"/>
            <a:ext cx="2742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2400" spc="-1" strike="noStrike">
                <a:solidFill>
                  <a:schemeClr val="dk1"/>
                </a:solidFill>
                <a:latin typeface="Calibri"/>
                <a:ea typeface="Calibri"/>
              </a:rPr>
              <a:t>O que acontece 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0" name="Imagem 3" descr="Texto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3379320" y="1304280"/>
            <a:ext cx="5051160" cy="2544840"/>
          </a:xfrm>
          <a:prstGeom prst="rect">
            <a:avLst/>
          </a:prstGeom>
          <a:ln w="0">
            <a:noFill/>
          </a:ln>
        </p:spPr>
      </p:pic>
      <p:pic>
        <p:nvPicPr>
          <p:cNvPr id="241" name="Imagem 7" descr="Texto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3384360" y="3716640"/>
            <a:ext cx="5041080" cy="2729160"/>
          </a:xfrm>
          <a:prstGeom prst="rect">
            <a:avLst/>
          </a:prstGeom>
          <a:ln w="0">
            <a:noFill/>
          </a:ln>
        </p:spPr>
      </p:pic>
      <p:pic>
        <p:nvPicPr>
          <p:cNvPr id="242" name="Imagem 8" descr="Tela preta com letras brancas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8410680" y="1303920"/>
            <a:ext cx="3796200" cy="512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Espaço Reservado para Imagem 8" descr="O homem está escrevendo algo"/>
          <p:cNvPicPr/>
          <p:nvPr/>
        </p:nvPicPr>
        <p:blipFill>
          <a:blip r:embed="rId1"/>
          <a:stretch/>
        </p:blipFill>
        <p:spPr>
          <a:xfrm>
            <a:off x="9720" y="0"/>
            <a:ext cx="12172680" cy="6399720"/>
          </a:xfrm>
          <a:prstGeom prst="rect">
            <a:avLst/>
          </a:prstGeom>
          <a:ln w="0">
            <a:noFill/>
          </a:ln>
        </p:spPr>
      </p:pic>
      <p:sp>
        <p:nvSpPr>
          <p:cNvPr id="244" name="PlaceHolder 1"/>
          <p:cNvSpPr>
            <a:spLocks noGrp="1"/>
          </p:cNvSpPr>
          <p:nvPr>
            <p:ph/>
          </p:nvPr>
        </p:nvSpPr>
        <p:spPr>
          <a:xfrm>
            <a:off x="678600" y="0"/>
            <a:ext cx="3997800" cy="5851080"/>
          </a:xfrm>
          <a:prstGeom prst="rect">
            <a:avLst/>
          </a:prstGeom>
          <a:solidFill>
            <a:srgbClr val="262626"/>
          </a:solidFill>
          <a:ln w="0">
            <a:noFill/>
          </a:ln>
        </p:spPr>
        <p:txBody>
          <a:bodyPr lIns="360000" rIns="360000" tIns="46800" bIns="45720" anchor="ctr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45" name="Conector Reto 23"/>
          <p:cNvCxnSpPr/>
          <p:nvPr/>
        </p:nvCxnSpPr>
        <p:spPr>
          <a:xfrm>
            <a:off x="5770440" y="4973760"/>
            <a:ext cx="3292920" cy="1080"/>
          </a:xfrm>
          <a:prstGeom prst="straightConnector1">
            <a:avLst/>
          </a:prstGeom>
          <a:ln w="15875">
            <a:solidFill>
              <a:srgbClr val="3f3de3"/>
            </a:solidFill>
            <a:round/>
          </a:ln>
        </p:spPr>
      </p:cxn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5356440" y="5034960"/>
            <a:ext cx="6834240" cy="816120"/>
          </a:xfrm>
          <a:prstGeom prst="rect">
            <a:avLst/>
          </a:prstGeom>
          <a:solidFill>
            <a:srgbClr val="262626"/>
          </a:solidFill>
          <a:ln w="0">
            <a:noFill/>
          </a:ln>
        </p:spPr>
        <p:txBody>
          <a:bodyPr lIns="396000" rIns="0" tIns="0" bIns="45720" anchor="ctr">
            <a:noAutofit/>
          </a:bodyPr>
          <a:p>
            <a:pPr indent="0" defTabSz="91440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rPr>
              <a:t>Eis o que aprendemos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ftr" idx="75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00" spc="-1" strike="noStrike" cap="all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</a:rPr>
              <a:t>ENSINE UM CURSO</a:t>
            </a:r>
            <a:endParaRPr b="0" lang="pt-BR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sldNum" idx="76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55DEB5B-8843-498D-9CBB-A80DB04981BD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49" name="Imagem 5" descr="Tela de celular com aplicativo aberto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12960" y="3960"/>
            <a:ext cx="12165120" cy="6389640"/>
          </a:xfrm>
          <a:prstGeom prst="rect">
            <a:avLst/>
          </a:prstGeom>
          <a:ln w="0">
            <a:noFill/>
          </a:ln>
        </p:spPr>
      </p:pic>
      <p:sp>
        <p:nvSpPr>
          <p:cNvPr id="250" name="PlaceHolder 5"/>
          <p:cNvSpPr>
            <a:spLocks noGrp="1"/>
          </p:cNvSpPr>
          <p:nvPr>
            <p:ph type="title"/>
          </p:nvPr>
        </p:nvSpPr>
        <p:spPr>
          <a:xfrm>
            <a:off x="638640" y="-2880"/>
            <a:ext cx="11552400" cy="1088280"/>
          </a:xfrm>
          <a:prstGeom prst="rect">
            <a:avLst/>
          </a:prstGeom>
          <a:solidFill>
            <a:srgbClr val="262626"/>
          </a:solidFill>
          <a:ln w="0">
            <a:noFill/>
          </a:ln>
        </p:spPr>
        <p:txBody>
          <a:bodyPr lIns="396000" rIns="91440" tIns="25200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✅ </a:t>
            </a: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Resumo</a:t>
            </a:r>
            <a:endParaRPr b="0" lang="pt-BR" sz="3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1097280" y="4893120"/>
            <a:ext cx="10112400" cy="742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🏁 </a:t>
            </a: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Fim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2" name="Espaço Reservado para Imagem 13" descr="Grupo de estudantes&#10;"/>
          <p:cNvPicPr/>
          <p:nvPr/>
        </p:nvPicPr>
        <p:blipFill>
          <a:blip r:embed="rId1"/>
          <a:stretch/>
        </p:blipFill>
        <p:spPr>
          <a:xfrm>
            <a:off x="4320" y="0"/>
            <a:ext cx="12182400" cy="4577400"/>
          </a:xfrm>
          <a:prstGeom prst="rect">
            <a:avLst/>
          </a:prstGeom>
          <a:ln w="0">
            <a:noFill/>
          </a:ln>
        </p:spPr>
      </p:pic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1097280" y="5715000"/>
            <a:ext cx="10112040" cy="608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0" bIns="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4" name="Imagem 1" descr="Mas eu ainda amo Java"/>
          <p:cNvPicPr/>
          <p:nvPr/>
        </p:nvPicPr>
        <p:blipFill>
          <a:blip r:embed="rId2"/>
          <a:stretch/>
        </p:blipFill>
        <p:spPr>
          <a:xfrm>
            <a:off x="10800" y="17280"/>
            <a:ext cx="12191760" cy="456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Espaço Reservado para Imagem 16" descr="Uma pessoa usando um computador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2160" y="0"/>
            <a:ext cx="12186360" cy="6406920"/>
          </a:xfrm>
          <a:prstGeom prst="rect">
            <a:avLst/>
          </a:prstGeom>
          <a:ln w="0">
            <a:noFill/>
          </a:ln>
        </p:spPr>
      </p:pic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040" cy="129528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0">
            <a:noFill/>
          </a:ln>
        </p:spPr>
        <p:txBody>
          <a:bodyPr lIns="720000" rIns="91440" tIns="10800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36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SISTEMA DE CONTROLE DE KITS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3619017208"/>
              </p:ext>
            </p:extLst>
          </p:nvPr>
        </p:nvGraphicFramePr>
        <p:xfrm>
          <a:off x="625680" y="2132280"/>
          <a:ext cx="4953600" cy="3746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6" name="Espaço Reservado para Conteúdo 5" descr="Mulher com laptop"/>
          <p:cNvPicPr/>
          <p:nvPr/>
        </p:nvPicPr>
        <p:blipFill>
          <a:blip r:embed="rId7"/>
          <a:stretch/>
        </p:blipFill>
        <p:spPr>
          <a:xfrm>
            <a:off x="6095880" y="1986840"/>
            <a:ext cx="5356800" cy="3745440"/>
          </a:xfrm>
          <a:prstGeom prst="rect">
            <a:avLst/>
          </a:prstGeom>
          <a:ln w="0">
            <a:noFill/>
          </a:ln>
        </p:spPr>
      </p:pic>
      <p:sp>
        <p:nvSpPr>
          <p:cNvPr id="117" name="PlaceHolder 2"/>
          <p:cNvSpPr>
            <a:spLocks noGrp="1"/>
          </p:cNvSpPr>
          <p:nvPr>
            <p:ph type="ftr" idx="43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t-BR" sz="900" spc="-1" strike="noStrike" cap="all">
              <a:solidFill>
                <a:schemeClr val="accent1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sldNum" idx="44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D07D9AE-F7A4-4A26-8543-4BC7E24631B7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9" name="CaixaDeTexto 88"/>
          <p:cNvSpPr/>
          <p:nvPr/>
        </p:nvSpPr>
        <p:spPr>
          <a:xfrm>
            <a:off x="360000" y="1611000"/>
            <a:ext cx="53712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8"/>
          <a:stretch/>
        </p:blipFill>
        <p:spPr>
          <a:xfrm>
            <a:off x="6095880" y="1986840"/>
            <a:ext cx="5356800" cy="374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tângulo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540000" y="720"/>
            <a:ext cx="12731040" cy="685692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98320" y="516960"/>
            <a:ext cx="3447000" cy="166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🖥️    </a:t>
            </a: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Sistema Geral</a:t>
            </a:r>
            <a:endParaRPr b="0" lang="pt-BR" sz="36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23" name="Conector Reto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23600" y="2353320"/>
            <a:ext cx="3292920" cy="1080"/>
          </a:xfrm>
          <a:prstGeom prst="straightConnector1">
            <a:avLst/>
          </a:prstGeom>
          <a:ln w="19050">
            <a:solidFill>
              <a:srgbClr val="3f3de3"/>
            </a:solidFill>
            <a:round/>
          </a:ln>
        </p:spPr>
      </p:cxn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505800" y="2604240"/>
            <a:ext cx="3447000" cy="334152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rmAutofit/>
          </a:bodyPr>
          <a:p>
            <a:pPr marL="216000" indent="0" defTabSz="91440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</a:rPr>
              <a:t>O que acontece: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  <a:p>
            <a:pPr marL="404640" indent="-216000" defTabSz="914400">
              <a:lnSpc>
                <a:spcPct val="100000"/>
              </a:lnSpc>
              <a:spcBef>
                <a:spcPts val="601"/>
              </a:spcBef>
              <a:buClr>
                <a:srgbClr val="3f3de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Calibri"/>
              </a:rPr>
              <a:t>Cadastrar, editar e remover professores e kits.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  <a:p>
            <a:pPr marL="404640" indent="-216000" defTabSz="914400">
              <a:lnSpc>
                <a:spcPct val="100000"/>
              </a:lnSpc>
              <a:spcBef>
                <a:spcPts val="601"/>
              </a:spcBef>
              <a:buClr>
                <a:srgbClr val="3f3de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Calibri"/>
              </a:rPr>
              <a:t>Registrar quando um professor retira ou devolve um kit.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  <a:p>
            <a:pPr marL="404640" indent="-216000" defTabSz="914400">
              <a:lnSpc>
                <a:spcPct val="100000"/>
              </a:lnSpc>
              <a:spcBef>
                <a:spcPts val="601"/>
              </a:spcBef>
              <a:buClr>
                <a:srgbClr val="3f3de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Calibri"/>
              </a:rPr>
              <a:t>Mostrar o histórico dessas ações.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ftr" idx="45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t-BR" sz="900" spc="-1" strike="noStrike" cap="all">
              <a:solidFill>
                <a:schemeClr val="accent1">
                  <a:lumMod val="40000"/>
                  <a:lumOff val="60000"/>
                </a:schemeClr>
              </a:solidFill>
              <a:latin typeface="Calibri"/>
            </a:endParaRPr>
          </a:p>
        </p:txBody>
      </p:sp>
      <p:pic>
        <p:nvPicPr>
          <p:cNvPr id="126" name="Espaço Reservado para Conteúdo 5" descr="Tela do laptop com um código"/>
          <p:cNvPicPr/>
          <p:nvPr/>
        </p:nvPicPr>
        <p:blipFill>
          <a:blip r:embed="rId1"/>
          <a:stretch/>
        </p:blipFill>
        <p:spPr>
          <a:xfrm>
            <a:off x="4655880" y="0"/>
            <a:ext cx="8123760" cy="6856920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4"/>
          <p:cNvSpPr>
            <a:spLocks noGrp="1"/>
          </p:cNvSpPr>
          <p:nvPr>
            <p:ph type="sldNum" idx="46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32B1A1C-352C-4192-A46D-AC9AB3874CBC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3</a:t>
            </a:fld>
            <a:endParaRPr b="0" lang="pt-BR" sz="105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4115880" y="720"/>
            <a:ext cx="4703760" cy="6874560"/>
          </a:xfrm>
          <a:prstGeom prst="rect">
            <a:avLst/>
          </a:prstGeom>
          <a:ln w="0">
            <a:noFill/>
          </a:ln>
        </p:spPr>
      </p:pic>
      <p:pic>
        <p:nvPicPr>
          <p:cNvPr id="129" name="" descr=""/>
          <p:cNvPicPr/>
          <p:nvPr/>
        </p:nvPicPr>
        <p:blipFill>
          <a:blip r:embed="rId3"/>
          <a:stretch/>
        </p:blipFill>
        <p:spPr>
          <a:xfrm>
            <a:off x="8820000" y="720"/>
            <a:ext cx="3959640" cy="685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/>
          </p:nvPr>
        </p:nvSpPr>
        <p:spPr>
          <a:xfrm>
            <a:off x="-720" y="1986120"/>
            <a:ext cx="4774680" cy="4134600"/>
          </a:xfrm>
          <a:prstGeom prst="rect">
            <a:avLst/>
          </a:prstGeom>
          <a:noFill/>
          <a:ln w="0">
            <a:noFill/>
          </a:ln>
        </p:spPr>
        <p:txBody>
          <a:bodyPr numCol="2" spcCol="540000" lIns="0" rIns="0" tIns="45720" bIns="45720" anchor="t">
            <a:normAutofit/>
          </a:bodyPr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É criado uma classe Professor a qual recebe e retorna duas variáveis de tipo String (texto).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O sistema pede o  </a:t>
            </a:r>
            <a:r>
              <a:rPr b="1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nome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 e o </a:t>
            </a:r>
            <a:r>
              <a:rPr b="1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CPF 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do professor.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Cria um novo objeto 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onsolas"/>
                <a:ea typeface="Calibri"/>
              </a:rPr>
              <a:t>Professor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 e adiciona na lista 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onsolas"/>
                <a:ea typeface="Calibri"/>
              </a:rPr>
              <a:t>professores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algn="l" pos="0"/>
              </a:tabLst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Espaço Reservado para Imagem 15" descr="O homem mostra algo no laptop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-720" y="-100800"/>
            <a:ext cx="12186360" cy="6406920"/>
          </a:xfrm>
          <a:prstGeom prst="rect">
            <a:avLst/>
          </a:prstGeom>
          <a:ln w="0">
            <a:noFill/>
          </a:ln>
        </p:spPr>
      </p:pic>
      <p:sp>
        <p:nvSpPr>
          <p:cNvPr id="132" name="PlaceHolder 2"/>
          <p:cNvSpPr>
            <a:spLocks noGrp="1"/>
          </p:cNvSpPr>
          <p:nvPr>
            <p:ph type="title"/>
          </p:nvPr>
        </p:nvSpPr>
        <p:spPr>
          <a:xfrm>
            <a:off x="0" y="0"/>
            <a:ext cx="12191040" cy="129528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0">
            <a:noFill/>
          </a:ln>
        </p:spPr>
        <p:txBody>
          <a:bodyPr lIns="684000" rIns="91440" tIns="10800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👨‍🏫 </a:t>
            </a: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Classe Professor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ftr" idx="47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t-BR" sz="900" spc="-1" strike="noStrike" cap="all">
              <a:solidFill>
                <a:schemeClr val="accent1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sldNum" idx="48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CD6B13A-E22E-4BAA-93D0-7C4ECE50A33F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4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" name="CaixaDeTexto 6"/>
          <p:cNvSpPr/>
          <p:nvPr/>
        </p:nvSpPr>
        <p:spPr>
          <a:xfrm>
            <a:off x="0" y="1524600"/>
            <a:ext cx="2742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2400" spc="-1" strike="noStrike">
                <a:solidFill>
                  <a:schemeClr val="dk1"/>
                </a:solidFill>
                <a:latin typeface="Calibri"/>
                <a:ea typeface="Calibri"/>
              </a:rPr>
              <a:t>O que acontece: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9180000" y="1260000"/>
            <a:ext cx="3005640" cy="5184000"/>
          </a:xfrm>
          <a:prstGeom prst="rect">
            <a:avLst/>
          </a:prstGeom>
          <a:ln w="0"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2160000" y="1260000"/>
            <a:ext cx="7019640" cy="515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Espaço Reservado para Imagem 1" descr="O homem mostra algo no laptop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5400" y="0"/>
            <a:ext cx="12186360" cy="6406920"/>
          </a:xfrm>
          <a:prstGeom prst="rect">
            <a:avLst/>
          </a:prstGeom>
          <a:ln w="0">
            <a:noFill/>
          </a:ln>
        </p:spPr>
      </p:pic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040" cy="129528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0">
            <a:noFill/>
          </a:ln>
        </p:spPr>
        <p:txBody>
          <a:bodyPr lIns="684000" rIns="91440" tIns="10800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👨‍🏫 </a:t>
            </a: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Cadastro de Professores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ftr" idx="49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t-BR" sz="900" spc="-1" strike="noStrike" cap="all">
              <a:solidFill>
                <a:schemeClr val="accent1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sldNum" idx="50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2396569-10CC-4A75-AFBD-FA1A04AD15A5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4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2" name="CaixaDeTexto 2"/>
          <p:cNvSpPr/>
          <p:nvPr/>
        </p:nvSpPr>
        <p:spPr>
          <a:xfrm>
            <a:off x="0" y="1524600"/>
            <a:ext cx="2742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2400" spc="-1" strike="noStrike">
                <a:solidFill>
                  <a:schemeClr val="dk1"/>
                </a:solidFill>
                <a:latin typeface="Calibri"/>
                <a:ea typeface="Calibri"/>
              </a:rPr>
              <a:t>O que acontece: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13"/>
          <p:cNvSpPr/>
          <p:nvPr/>
        </p:nvSpPr>
        <p:spPr>
          <a:xfrm>
            <a:off x="0" y="1985040"/>
            <a:ext cx="3239640" cy="41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2" spcCol="540000" lIns="0" rIns="0" tIns="45000" bIns="45000" anchor="t">
            <a:normAutofit/>
          </a:bodyPr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É criado um método cadastrarProfessor o qual é o responsável de registrar as duas variáveis criadas anteriormente na classe Professor, sendo cpf único, por meio de um laço condicional.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Registra essa ação no 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onsolas"/>
                <a:ea typeface="Calibri"/>
              </a:rPr>
              <a:t>histórico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É realizado um laço repetitivo, que pergunta ao usuário se deseja realizar a ação novamente, assim como é feito em todos os outros métodos.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800"/>
              </a:spcBef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9180000" y="1295640"/>
            <a:ext cx="3011760" cy="5111280"/>
          </a:xfrm>
          <a:prstGeom prst="rect">
            <a:avLst/>
          </a:prstGeom>
          <a:ln w="0">
            <a:noFill/>
          </a:ln>
        </p:spPr>
      </p:pic>
      <p:pic>
        <p:nvPicPr>
          <p:cNvPr id="145" name="" descr=""/>
          <p:cNvPicPr/>
          <p:nvPr/>
        </p:nvPicPr>
        <p:blipFill>
          <a:blip r:embed="rId3"/>
          <a:stretch/>
        </p:blipFill>
        <p:spPr>
          <a:xfrm>
            <a:off x="3654000" y="1277280"/>
            <a:ext cx="5581440" cy="512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Espaço Reservado para Imagem 3" descr="O homem mostra algo no laptop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-126720" y="-180000"/>
            <a:ext cx="12186360" cy="6406920"/>
          </a:xfrm>
          <a:prstGeom prst="rect">
            <a:avLst/>
          </a:prstGeom>
          <a:ln w="0">
            <a:noFill/>
          </a:ln>
        </p:spPr>
      </p:pic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040" cy="129528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0">
            <a:noFill/>
          </a:ln>
        </p:spPr>
        <p:txBody>
          <a:bodyPr lIns="684000" rIns="91440" tIns="10800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👨‍🏫 </a:t>
            </a: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Listagem de Professores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-720" y="2171520"/>
            <a:ext cx="4774680" cy="4134600"/>
          </a:xfrm>
          <a:prstGeom prst="rect">
            <a:avLst/>
          </a:prstGeom>
          <a:noFill/>
          <a:ln w="0">
            <a:noFill/>
          </a:ln>
        </p:spPr>
        <p:txBody>
          <a:bodyPr numCol="2" spcCol="540000" lIns="0" rIns="0" tIns="45720" bIns="45720" anchor="t">
            <a:normAutofit/>
          </a:bodyPr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É criado um método listarProfessor o qual realiza um laço condicional, verificando se há professores adicionados no método anterior, e se houver, são listados.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algn="l" pos="0"/>
              </a:tabLst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ftr" idx="51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t-BR" sz="900" spc="-1" strike="noStrike" cap="all">
              <a:solidFill>
                <a:schemeClr val="accent1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sldNum" idx="52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62B31B8-C294-4B69-BAA6-86E121E6DF83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6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1" name="CaixaDeTexto 1"/>
          <p:cNvSpPr/>
          <p:nvPr/>
        </p:nvSpPr>
        <p:spPr>
          <a:xfrm>
            <a:off x="0" y="1524600"/>
            <a:ext cx="2742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2400" spc="-1" strike="noStrike">
                <a:solidFill>
                  <a:schemeClr val="dk1"/>
                </a:solidFill>
                <a:latin typeface="Calibri"/>
                <a:ea typeface="Calibri"/>
              </a:rPr>
              <a:t>O que acontece: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2520000" y="1295640"/>
            <a:ext cx="5939640" cy="5228640"/>
          </a:xfrm>
          <a:prstGeom prst="rect">
            <a:avLst/>
          </a:prstGeom>
          <a:ln w="0"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8459280" y="1295640"/>
            <a:ext cx="3731760" cy="518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Espaço Reservado para Imagem 2" descr="O homem mostra algo no laptop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-720" y="-180000"/>
            <a:ext cx="12186360" cy="6406920"/>
          </a:xfrm>
          <a:prstGeom prst="rect">
            <a:avLst/>
          </a:prstGeom>
          <a:ln w="0">
            <a:noFill/>
          </a:ln>
        </p:spPr>
      </p:pic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040" cy="129528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0">
            <a:noFill/>
          </a:ln>
        </p:spPr>
        <p:txBody>
          <a:bodyPr lIns="684000" rIns="91440" tIns="10800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👨‍🏫 </a:t>
            </a: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Edição de Professores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-720" y="2171520"/>
            <a:ext cx="4774680" cy="4134600"/>
          </a:xfrm>
          <a:prstGeom prst="rect">
            <a:avLst/>
          </a:prstGeom>
          <a:noFill/>
          <a:ln w="0">
            <a:noFill/>
          </a:ln>
        </p:spPr>
        <p:txBody>
          <a:bodyPr numCol="2" spcCol="540000" lIns="0" rIns="0" tIns="45720" bIns="45720" anchor="t">
            <a:normAutofit/>
          </a:bodyPr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É criado um método editarProfessor o qual realiza um laço condicional, verificando se há professores adicionados no método anterior, e se houver, são listados.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Após isso, é pedido que se receba o valor recebido de cpf, para que se prossiga, e assim permitindo o usuário, se quiser, editar o nome e o CPF.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algn="l" pos="0"/>
              </a:tabLst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ftr" idx="53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t-BR" sz="900" spc="-1" strike="noStrike" cap="all">
              <a:solidFill>
                <a:schemeClr val="accent1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sldNum" idx="54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2DD2980-DE9E-4C03-89F4-6883E4112ED8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9" name="CaixaDeTexto 3"/>
          <p:cNvSpPr/>
          <p:nvPr/>
        </p:nvSpPr>
        <p:spPr>
          <a:xfrm>
            <a:off x="0" y="1524600"/>
            <a:ext cx="2742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2400" spc="-1" strike="noStrike">
                <a:solidFill>
                  <a:schemeClr val="dk1"/>
                </a:solidFill>
                <a:latin typeface="Calibri"/>
                <a:ea typeface="Calibri"/>
              </a:rPr>
              <a:t>O que acontece: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8640000" y="1295640"/>
            <a:ext cx="3552120" cy="5150880"/>
          </a:xfrm>
          <a:prstGeom prst="rect">
            <a:avLst/>
          </a:prstGeom>
          <a:ln w="0">
            <a:noFill/>
          </a:ln>
        </p:spPr>
      </p:pic>
      <p:pic>
        <p:nvPicPr>
          <p:cNvPr id="161" name="" descr=""/>
          <p:cNvPicPr/>
          <p:nvPr/>
        </p:nvPicPr>
        <p:blipFill>
          <a:blip r:embed="rId3"/>
          <a:stretch/>
        </p:blipFill>
        <p:spPr>
          <a:xfrm>
            <a:off x="2520000" y="1295640"/>
            <a:ext cx="6120000" cy="515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Espaço Reservado para Imagem 4" descr="O homem mostra algo no laptop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-720" y="-180000"/>
            <a:ext cx="12186360" cy="6406920"/>
          </a:xfrm>
          <a:prstGeom prst="rect">
            <a:avLst/>
          </a:prstGeom>
          <a:ln w="0">
            <a:noFill/>
          </a:ln>
        </p:spPr>
      </p:pic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040" cy="129528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0">
            <a:noFill/>
          </a:ln>
        </p:spPr>
        <p:txBody>
          <a:bodyPr lIns="684000" rIns="91440" tIns="10800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👨‍🏫 </a:t>
            </a: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Remoção de Professores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-720" y="2171520"/>
            <a:ext cx="4774680" cy="4134600"/>
          </a:xfrm>
          <a:prstGeom prst="rect">
            <a:avLst/>
          </a:prstGeom>
          <a:noFill/>
          <a:ln w="0">
            <a:noFill/>
          </a:ln>
        </p:spPr>
        <p:txBody>
          <a:bodyPr numCol="2" spcCol="540000" lIns="0" rIns="0" tIns="45720" bIns="45720" anchor="t">
            <a:normAutofit/>
          </a:bodyPr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É criado um método removerProfessor o qual realiza um laço condicional, verificando se há professores adicionados no método anterior, e se houver, são listados.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Após isso, é pedido que se receba o valor recebido de cpf, para que se prossiga, e assim permitindo o usuário, se quiser, editar o nome e o CPF.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algn="l" pos="0"/>
              </a:tabLst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ftr" idx="55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t-BR" sz="900" spc="-1" strike="noStrike" cap="all">
              <a:solidFill>
                <a:schemeClr val="accent1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sldNum" idx="56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AEC0E5F-EC3B-449E-9CC0-E58D83C3DDC8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7" name="CaixaDeTexto 4"/>
          <p:cNvSpPr/>
          <p:nvPr/>
        </p:nvSpPr>
        <p:spPr>
          <a:xfrm>
            <a:off x="0" y="1524600"/>
            <a:ext cx="2742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2400" spc="-1" strike="noStrike">
                <a:solidFill>
                  <a:schemeClr val="dk1"/>
                </a:solidFill>
                <a:latin typeface="Calibri"/>
                <a:ea typeface="Calibri"/>
              </a:rPr>
              <a:t>O que acontece: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2487240" y="1295640"/>
            <a:ext cx="5432400" cy="515088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7920000" y="1295640"/>
            <a:ext cx="4265640" cy="518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Espaço Reservado para Imagem 15" descr="O homem mostra algo no laptop"/>
          <p:cNvPicPr/>
          <p:nvPr/>
        </p:nvPicPr>
        <p:blipFill>
          <a:blip r:embed="rId1">
            <a:alphaModFix amt="10000"/>
          </a:blip>
          <a:stretch/>
        </p:blipFill>
        <p:spPr>
          <a:xfrm>
            <a:off x="-4320" y="0"/>
            <a:ext cx="12186360" cy="6406920"/>
          </a:xfrm>
          <a:prstGeom prst="rect">
            <a:avLst/>
          </a:prstGeom>
          <a:ln w="0">
            <a:noFill/>
          </a:ln>
        </p:spPr>
      </p:pic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040" cy="129528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0">
            <a:noFill/>
          </a:ln>
        </p:spPr>
        <p:txBody>
          <a:bodyPr lIns="684000" rIns="91440" tIns="10800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📦 </a:t>
            </a:r>
            <a:r>
              <a:rPr b="1" lang="pt-BR" sz="3600" spc="-52" strike="noStrike">
                <a:solidFill>
                  <a:srgbClr val="003366"/>
                </a:solidFill>
                <a:latin typeface="Calibri Light"/>
              </a:rPr>
              <a:t>Classe Kit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-4320" y="2171520"/>
            <a:ext cx="4559400" cy="4235400"/>
          </a:xfrm>
          <a:prstGeom prst="rect">
            <a:avLst/>
          </a:prstGeom>
          <a:noFill/>
          <a:ln w="0">
            <a:noFill/>
          </a:ln>
        </p:spPr>
        <p:txBody>
          <a:bodyPr numCol="2" spcCol="540000" lIns="0" rIns="0" tIns="45720" bIns="45720" anchor="t">
            <a:normAutofit/>
          </a:bodyPr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É criado uma classe Kit a qual recebe três variáveis, sendo duas de tipo String (texto), e uma booleano (verdadeiro ou falso).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O sistema pede o </a:t>
            </a:r>
            <a:r>
              <a:rPr b="1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código do kit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 e a </a:t>
            </a:r>
            <a:r>
              <a:rPr b="1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descrição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 defTabSz="914400">
              <a:lnSpc>
                <a:spcPct val="90000"/>
              </a:lnSpc>
              <a:spcBef>
                <a:spcPts val="1800"/>
              </a:spcBef>
              <a:buClr>
                <a:srgbClr val="3f3de3"/>
              </a:buClr>
              <a:buFont typeface="Wingdings" charset="2"/>
              <a:buChar char=""/>
            </a:pP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Cria um novo objeto 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onsolas"/>
                <a:ea typeface="Calibri"/>
              </a:rPr>
              <a:t>Kit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 e adiciona na lista 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onsolas"/>
                <a:ea typeface="Calibri"/>
              </a:rPr>
              <a:t>kits</a:t>
            </a:r>
            <a:r>
              <a:rPr b="0" lang="pt-BR" sz="16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  <a:ea typeface="Calibri"/>
              </a:rPr>
              <a:t>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algn="l" pos="0"/>
              </a:tabLst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ftr" idx="57"/>
          </p:nvPr>
        </p:nvSpPr>
        <p:spPr>
          <a:xfrm>
            <a:off x="642960" y="6446880"/>
            <a:ext cx="6817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pt-BR" sz="900" spc="-1" strike="noStrike" cap="all">
              <a:solidFill>
                <a:schemeClr val="accent1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sldNum" idx="58"/>
          </p:nvPr>
        </p:nvSpPr>
        <p:spPr>
          <a:xfrm>
            <a:off x="10930680" y="6446880"/>
            <a:ext cx="6166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75B29F4-C62F-40AC-8323-38EB9F352B57}" type="slidenum">
              <a:rPr b="0" lang="pt-BR" sz="105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5" name="CaixaDeTexto 6"/>
          <p:cNvSpPr/>
          <p:nvPr/>
        </p:nvSpPr>
        <p:spPr>
          <a:xfrm>
            <a:off x="-42480" y="1524600"/>
            <a:ext cx="2742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2400" spc="-1" strike="noStrike">
                <a:solidFill>
                  <a:schemeClr val="dk1"/>
                </a:solidFill>
                <a:latin typeface="Calibri"/>
                <a:ea typeface="Calibri"/>
              </a:rPr>
              <a:t>O que acontece: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2358360" y="1295640"/>
            <a:ext cx="6461280" cy="5111280"/>
          </a:xfrm>
          <a:prstGeom prst="rect">
            <a:avLst/>
          </a:prstGeom>
          <a:ln w="0">
            <a:noFill/>
          </a:ln>
        </p:spPr>
      </p:pic>
      <p:pic>
        <p:nvPicPr>
          <p:cNvPr id="177" name="" descr=""/>
          <p:cNvPicPr/>
          <p:nvPr/>
        </p:nvPicPr>
        <p:blipFill>
          <a:blip r:embed="rId3"/>
          <a:stretch/>
        </p:blipFill>
        <p:spPr>
          <a:xfrm>
            <a:off x="8820000" y="1295640"/>
            <a:ext cx="3362040" cy="511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RetrospectVTI">
  <a:themeElements>
    <a:clrScheme name="Custom 62">
      <a:dk1>
        <a:srgbClr val="000000"/>
      </a:dk1>
      <a:lt1>
        <a:srgbClr val="ffffff"/>
      </a:lt1>
      <a:dk2>
        <a:srgbClr val="322441"/>
      </a:dk2>
      <a:lt2>
        <a:srgbClr val="e8e8e2"/>
      </a:lt2>
      <a:accent1>
        <a:srgbClr val="3f3de3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Retrospect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RetrospectVTI">
  <a:themeElements>
    <a:clrScheme name="Custom 62">
      <a:dk1>
        <a:srgbClr val="000000"/>
      </a:dk1>
      <a:lt1>
        <a:srgbClr val="ffffff"/>
      </a:lt1>
      <a:dk2>
        <a:srgbClr val="322441"/>
      </a:dk2>
      <a:lt2>
        <a:srgbClr val="e8e8e2"/>
      </a:lt2>
      <a:accent1>
        <a:srgbClr val="3f3de3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Retrospect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RetrospectVTI">
  <a:themeElements>
    <a:clrScheme name="Custom 62">
      <a:dk1>
        <a:srgbClr val="000000"/>
      </a:dk1>
      <a:lt1>
        <a:srgbClr val="ffffff"/>
      </a:lt1>
      <a:dk2>
        <a:srgbClr val="322441"/>
      </a:dk2>
      <a:lt2>
        <a:srgbClr val="e8e8e2"/>
      </a:lt2>
      <a:accent1>
        <a:srgbClr val="3f3de3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Retrospect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RetrospectVTI">
  <a:themeElements>
    <a:clrScheme name="Custom 62">
      <a:dk1>
        <a:srgbClr val="000000"/>
      </a:dk1>
      <a:lt1>
        <a:srgbClr val="ffffff"/>
      </a:lt1>
      <a:dk2>
        <a:srgbClr val="322441"/>
      </a:dk2>
      <a:lt2>
        <a:srgbClr val="e8e8e2"/>
      </a:lt2>
      <a:accent1>
        <a:srgbClr val="3f3de3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Retrospect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RetrospectVTI">
  <a:themeElements>
    <a:clrScheme name="Custom 62">
      <a:dk1>
        <a:srgbClr val="000000"/>
      </a:dk1>
      <a:lt1>
        <a:srgbClr val="ffffff"/>
      </a:lt1>
      <a:dk2>
        <a:srgbClr val="322441"/>
      </a:dk2>
      <a:lt2>
        <a:srgbClr val="e8e8e2"/>
      </a:lt2>
      <a:accent1>
        <a:srgbClr val="3f3de3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Retrospect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trospectVTI">
  <a:themeElements>
    <a:clrScheme name="Custom 62">
      <a:dk1>
        <a:srgbClr val="000000"/>
      </a:dk1>
      <a:lt1>
        <a:srgbClr val="ffffff"/>
      </a:lt1>
      <a:dk2>
        <a:srgbClr val="322441"/>
      </a:dk2>
      <a:lt2>
        <a:srgbClr val="e8e8e2"/>
      </a:lt2>
      <a:accent1>
        <a:srgbClr val="3f3de3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Retrospect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trospectVTI">
  <a:themeElements>
    <a:clrScheme name="Custom 62">
      <a:dk1>
        <a:srgbClr val="000000"/>
      </a:dk1>
      <a:lt1>
        <a:srgbClr val="ffffff"/>
      </a:lt1>
      <a:dk2>
        <a:srgbClr val="322441"/>
      </a:dk2>
      <a:lt2>
        <a:srgbClr val="e8e8e2"/>
      </a:lt2>
      <a:accent1>
        <a:srgbClr val="3f3de3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Retrospect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RetrospectVTI">
  <a:themeElements>
    <a:clrScheme name="Custom 62">
      <a:dk1>
        <a:srgbClr val="000000"/>
      </a:dk1>
      <a:lt1>
        <a:srgbClr val="ffffff"/>
      </a:lt1>
      <a:dk2>
        <a:srgbClr val="322441"/>
      </a:dk2>
      <a:lt2>
        <a:srgbClr val="e8e8e2"/>
      </a:lt2>
      <a:accent1>
        <a:srgbClr val="3f3de3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Retrospect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RetrospectVTI">
  <a:themeElements>
    <a:clrScheme name="Custom 62">
      <a:dk1>
        <a:srgbClr val="000000"/>
      </a:dk1>
      <a:lt1>
        <a:srgbClr val="ffffff"/>
      </a:lt1>
      <a:dk2>
        <a:srgbClr val="322441"/>
      </a:dk2>
      <a:lt2>
        <a:srgbClr val="e8e8e2"/>
      </a:lt2>
      <a:accent1>
        <a:srgbClr val="3f3de3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Retrospect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RetrospectVTI">
  <a:themeElements>
    <a:clrScheme name="Custom 62">
      <a:dk1>
        <a:srgbClr val="000000"/>
      </a:dk1>
      <a:lt1>
        <a:srgbClr val="ffffff"/>
      </a:lt1>
      <a:dk2>
        <a:srgbClr val="322441"/>
      </a:dk2>
      <a:lt2>
        <a:srgbClr val="e8e8e2"/>
      </a:lt2>
      <a:accent1>
        <a:srgbClr val="3f3de3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Retrospect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RetrospectVTI">
  <a:themeElements>
    <a:clrScheme name="Custom 62">
      <a:dk1>
        <a:srgbClr val="000000"/>
      </a:dk1>
      <a:lt1>
        <a:srgbClr val="ffffff"/>
      </a:lt1>
      <a:dk2>
        <a:srgbClr val="322441"/>
      </a:dk2>
      <a:lt2>
        <a:srgbClr val="e8e8e2"/>
      </a:lt2>
      <a:accent1>
        <a:srgbClr val="3f3de3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Retrospect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RetrospectVTI">
  <a:themeElements>
    <a:clrScheme name="Custom 62">
      <a:dk1>
        <a:srgbClr val="000000"/>
      </a:dk1>
      <a:lt1>
        <a:srgbClr val="ffffff"/>
      </a:lt1>
      <a:dk2>
        <a:srgbClr val="322441"/>
      </a:dk2>
      <a:lt2>
        <a:srgbClr val="e8e8e2"/>
      </a:lt2>
      <a:accent1>
        <a:srgbClr val="3f3de3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Retrospect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RetrospectVTI">
  <a:themeElements>
    <a:clrScheme name="Custom 62">
      <a:dk1>
        <a:srgbClr val="000000"/>
      </a:dk1>
      <a:lt1>
        <a:srgbClr val="ffffff"/>
      </a:lt1>
      <a:dk2>
        <a:srgbClr val="322441"/>
      </a:dk2>
      <a:lt2>
        <a:srgbClr val="e8e8e2"/>
      </a:lt2>
      <a:accent1>
        <a:srgbClr val="3f3de3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Retrospect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EC8651-C134-4BB0-A7EA-DD3F32D57C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26184A-CBF6-4A98-A23E-9D37379CD7F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338BACD-0E31-4ECE-AC0C-5ADA0D0CEF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</TotalTime>
  <Application>LibreOffice/24.2.0.3$Windows_X86_64 LibreOffice_project/da48488a73ddd66ea24cf16bbc4f7b9c08e9bea1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2025-05-26T12:05:54Z</dcterms:created>
  <dc:creator/>
  <dc:description/>
  <dc:language>pt-BR</dc:language>
  <cp:lastModifiedBy/>
  <dcterms:modified xsi:type="dcterms:W3CDTF">2025-06-01T22:22:50Z</dcterms:modified>
  <cp:revision>493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11</vt:i4>
  </property>
  <property fmtid="{D5CDD505-2E9C-101B-9397-08002B2CF9AE}" pid="4" name="PresentationFormat">
    <vt:lpwstr>Widescreen</vt:lpwstr>
  </property>
  <property fmtid="{D5CDD505-2E9C-101B-9397-08002B2CF9AE}" pid="5" name="Slides">
    <vt:i4>11</vt:i4>
  </property>
</Properties>
</file>